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drawings/drawing2.xml" ContentType="application/vnd.openxmlformats-officedocument.drawing+xml"/>
  <Override PartName="/xl/comments2.xml" ContentType="application/vnd.openxmlformats-officedocument.spreadsheetml.comments+xml"/>
  <Override PartName="/xl/threadedComments/threadedComment2.xml" ContentType="application/vnd.ms-excel.threadedcomments+xml"/>
  <Override PartName="/xl/drawings/drawing3.xml" ContentType="application/vnd.openxmlformats-officedocument.drawing+xml"/>
  <Override PartName="/xl/comments3.xml" ContentType="application/vnd.openxmlformats-officedocument.spreadsheetml.comments+xml"/>
  <Override PartName="/xl/threadedComments/threadedComment3.xml" ContentType="application/vnd.ms-excel.threadedcomments+xml"/>
  <Override PartName="/xl/drawings/drawing4.xml" ContentType="application/vnd.openxmlformats-officedocument.drawing+xml"/>
  <Override PartName="/xl/comments4.xml" ContentType="application/vnd.openxmlformats-officedocument.spreadsheetml.comments+xml"/>
  <Override PartName="/xl/threadedComments/threadedComment4.xml" ContentType="application/vnd.ms-excel.threadedcomments+xml"/>
  <Override PartName="/xl/drawings/drawing5.xml" ContentType="application/vnd.openxmlformats-officedocument.drawing+xml"/>
  <Override PartName="/xl/comments5.xml" ContentType="application/vnd.openxmlformats-officedocument.spreadsheetml.comments+xml"/>
  <Override PartName="/xl/threadedComments/threadedComment5.xml" ContentType="application/vnd.ms-excel.threadedcomments+xml"/>
  <Override PartName="/xl/drawings/drawing6.xml" ContentType="application/vnd.openxmlformats-officedocument.drawing+xml"/>
  <Override PartName="/xl/comments6.xml" ContentType="application/vnd.openxmlformats-officedocument.spreadsheetml.comments+xml"/>
  <Override PartName="/xl/threadedComments/threadedComment6.xml" ContentType="application/vnd.ms-excel.threadedcomments+xml"/>
  <Override PartName="/xl/drawings/drawing7.xml" ContentType="application/vnd.openxmlformats-officedocument.drawing+xml"/>
  <Override PartName="/xl/comments7.xml" ContentType="application/vnd.openxmlformats-officedocument.spreadsheetml.comments+xml"/>
  <Override PartName="/xl/threadedComments/threadedComment7.xml" ContentType="application/vnd.ms-excel.threadedcomments+xml"/>
  <Override PartName="/xl/drawings/drawing8.xml" ContentType="application/vnd.openxmlformats-officedocument.drawing+xml"/>
  <Override PartName="/xl/comments8.xml" ContentType="application/vnd.openxmlformats-officedocument.spreadsheetml.comments+xml"/>
  <Override PartName="/xl/threadedComments/threadedComment8.xml" ContentType="application/vnd.ms-excel.threadedcomments+xml"/>
  <Override PartName="/xl/drawings/drawing9.xml" ContentType="application/vnd.openxmlformats-officedocument.drawing+xml"/>
  <Override PartName="/xl/comments9.xml" ContentType="application/vnd.openxmlformats-officedocument.spreadsheetml.comments+xml"/>
  <Override PartName="/xl/threadedComments/threadedComment9.xml" ContentType="application/vnd.ms-excel.threadedcomments+xml"/>
  <Override PartName="/xl/drawings/drawing10.xml" ContentType="application/vnd.openxmlformats-officedocument.drawing+xml"/>
  <Override PartName="/xl/comments10.xml" ContentType="application/vnd.openxmlformats-officedocument.spreadsheetml.comments+xml"/>
  <Override PartName="/xl/threadedComments/threadedComment10.xml" ContentType="application/vnd.ms-excel.threadedcomments+xml"/>
  <Override PartName="/xl/drawings/drawing11.xml" ContentType="application/vnd.openxmlformats-officedocument.drawing+xml"/>
  <Override PartName="/xl/comments11.xml" ContentType="application/vnd.openxmlformats-officedocument.spreadsheetml.comments+xml"/>
  <Override PartName="/xl/threadedComments/threadedComment11.xml" ContentType="application/vnd.ms-excel.threadedcomment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customStorage/customStorage.xml" ContentType="application/vnd.wps-officedocument.customStorag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430"/>
  <workbookPr/>
  <mc:AlternateContent xmlns:mc="http://schemas.openxmlformats.org/markup-compatibility/2006">
    <mc:Choice Requires="x15">
      <x15ac:absPath xmlns:x15ac="http://schemas.microsoft.com/office/spreadsheetml/2010/11/ac" url="https://unicef.sharepoint.com/teams/CHN-CloudShare/Shared Documents/Supply/2026/03. CO/PI/New LTA for 11 IG production/01 Tender/"/>
    </mc:Choice>
  </mc:AlternateContent>
  <xr:revisionPtr revIDLastSave="4595" documentId="8_{699E17A6-7CC8-455C-B6C3-07585A277505}" xr6:coauthVersionLast="47" xr6:coauthVersionMax="47" xr10:uidLastSave="{788B9ADB-D8D9-42EC-9C33-6657B9E538B3}"/>
  <bookViews>
    <workbookView xWindow="-110" yWindow="-110" windowWidth="19420" windowHeight="11500" firstSheet="8" activeTab="9" xr2:uid="{00000000-000D-0000-FFFF-FFFF00000000}"/>
  </bookViews>
  <sheets>
    <sheet name="Mandatory Requirements" sheetId="8" r:id="rId1"/>
    <sheet name="Titanium cup" sheetId="6" r:id="rId2"/>
    <sheet name="Glass mug" sheetId="15" r:id="rId3"/>
    <sheet name="Kangkang plush doll" sheetId="13" r:id="rId4"/>
    <sheet name="Anan Keychain" sheetId="14" r:id="rId5"/>
    <sheet name="Big size thermal mug" sheetId="12" r:id="rId6"/>
    <sheet name="Silicone cup lid" sheetId="19" r:id="rId7"/>
    <sheet name="large capacity canvas bag" sheetId="20" r:id="rId8"/>
    <sheet name="rPET foldable travel bag" sheetId="21" r:id="rId9"/>
    <sheet name="Recycled foldable shopping bag" sheetId="22" r:id="rId10"/>
    <sheet name="Stainless steel cutlery" sheetId="16" r:id="rId11"/>
    <sheet name="Mini school bag keychain" sheetId="23" r:id="rId12"/>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tc={A2EC5A3B-96A1-4017-B530-1C2AD853CD0B}</author>
    <author>tc={75F23746-8466-4F1E-8614-EC1DA0706900}</author>
    <author>tc={3DF56BB9-2016-4897-B334-E1B4F6621366}</author>
    <author>tc={58B7F357-87DE-40A3-9240-27499FE1743D}</author>
    <author>tc={EEC4E837-5210-4490-9F70-4124AA4FD9AC}</author>
    <author>tc={3B50D937-66FF-4100-8010-093DC0A12E4F}</author>
    <author>tc={14B53957-EA6D-43F7-9AA0-B92E09B0B110}</author>
    <author>tc={2BEE8F07-6A2B-485D-92BA-220FDA4C5EC0}</author>
    <author>tc={06207733-17FD-4337-81AF-CD8E9704E21A}</author>
    <author>tc={B5DEE6F5-B00A-4E35-AAFF-3319763F085E}</author>
    <author>tc={87B38A74-8780-41BA-BCDA-D739EC6AE1AB}</author>
    <author>tc={38F5A98D-1598-4D6B-A823-C5563E21F395}</author>
    <author>tc={77CA2B7A-44F2-46A7-BCE2-80EB62F167BF}</author>
    <author>tc={297C1CF2-2B8A-4AD2-AC0C-0E4D7BE69374}</author>
    <author>tc={D40C0499-4168-43E9-9DEF-43DE16278C11}</author>
    <author>tc={1CC0B563-CBC2-4687-9956-9937C6805D11}</author>
    <author>tc={3A6C6AFE-7627-4439-A0F5-F05788D25958}</author>
    <author>tc={873BD051-6386-4CE6-9948-7A974344C353}</author>
    <author>tc={B3C578A3-6D2F-4E26-8D2D-44A667BE5FF2}</author>
    <author>tc={ED32E4A9-6EB8-4E0B-AD84-02D94977C9CC}</author>
    <author>tc={7B3E8D2F-7BA4-470F-AB16-8472A1DCEF63}</author>
    <author>tc={2204CC19-ADB5-4DFF-9DC7-F4261E81891D}</author>
    <author>tc={1E3AC462-64FB-4082-B8E3-E504E8863DD5}</author>
    <author>tc={0F26742A-BDD9-419A-8601-802930DFC7F0}</author>
    <author>tc={8BC06B6D-7374-4F90-A592-99D2164AAE6A}</author>
    <author>tc={BB4187BC-86D3-4EA1-8768-F92EDDF0E601}</author>
    <author>tc={F3B2D133-A54D-4566-BBCA-3C1FD16B0314}</author>
    <author>tc={7BA9CFF6-C7AE-49C1-87DE-B6F585E91CE8}</author>
    <author>tc={B795A1AB-42DF-41EB-87AD-1F10E7058372}</author>
    <author>tc={3D22FEE7-AD55-4158-8765-B8F127277C25}</author>
    <author>tc={C2DB9F87-4886-4755-A893-E56A582951DC}</author>
  </authors>
  <commentList>
    <comment ref="D32" authorId="0" shapeId="0" xr:uid="{A2EC5A3B-96A1-4017-B530-1C2AD853CD0B}">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4" authorId="1" shapeId="0" xr:uid="{75F23746-8466-4F1E-8614-EC1DA0706900}">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5" authorId="2" shapeId="0" xr:uid="{3DF56BB9-2016-4897-B334-E1B4F662136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3" shapeId="0" xr:uid="{58B7F357-87DE-40A3-9240-27499FE1743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4" shapeId="0" xr:uid="{EEC4E837-5210-4490-9F70-4124AA4FD9AC}">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8" authorId="5" shapeId="0" xr:uid="{3B50D937-66FF-4100-8010-093DC0A12E4F}">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9" authorId="6" shapeId="0" xr:uid="{14B53957-EA6D-43F7-9AA0-B92E09B0B11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7" shapeId="0" xr:uid="{2BEE8F07-6A2B-485D-92BA-220FDA4C5EC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8" shapeId="0" xr:uid="{06207733-17FD-4337-81AF-CD8E9704E21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9" shapeId="0" xr:uid="{B5DEE6F5-B00A-4E35-AAFF-3319763F085E}">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0" shapeId="0" xr:uid="{87B38A74-8780-41BA-BCDA-D739EC6AE1A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1" shapeId="0" xr:uid="{38F5A98D-1598-4D6B-A823-C5563E21F39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12" shapeId="0" xr:uid="{77CA2B7A-44F2-46A7-BCE2-80EB62F167B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13" shapeId="0" xr:uid="{297C1CF2-2B8A-4AD2-AC0C-0E4D7BE6937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7" authorId="14" shapeId="0" xr:uid="{D40C0499-4168-43E9-9DEF-43DE16278C1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8" authorId="15" shapeId="0" xr:uid="{1CC0B563-CBC2-4687-9956-9937C6805D11}">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9" authorId="16" shapeId="0" xr:uid="{3A6C6AFE-7627-4439-A0F5-F05788D25958}">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0" authorId="17" shapeId="0" xr:uid="{873BD051-6386-4CE6-9948-7A974344C353}">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1" authorId="18" shapeId="0" xr:uid="{B3C578A3-6D2F-4E26-8D2D-44A667BE5FF2}">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2" authorId="19" shapeId="0" xr:uid="{ED32E4A9-6EB8-4E0B-AD84-02D94977C9CC}">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3" authorId="20" shapeId="0" xr:uid="{7B3E8D2F-7BA4-470F-AB16-8472A1DCEF63}">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4" authorId="21" shapeId="0" xr:uid="{2204CC19-ADB5-4DFF-9DC7-F4261E81891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5" authorId="22" shapeId="0" xr:uid="{1E3AC462-64FB-4082-B8E3-E504E8863DD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6" authorId="23" shapeId="0" xr:uid="{0F26742A-BDD9-419A-8601-802930DFC7F0}">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7" authorId="24" shapeId="0" xr:uid="{8BC06B6D-7374-4F90-A592-99D2164AAE6A}">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8" authorId="25" shapeId="0" xr:uid="{BB4187BC-86D3-4EA1-8768-F92EDDF0E60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9" authorId="26" shapeId="0" xr:uid="{F3B2D133-A54D-4566-BBCA-3C1FD16B031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60" authorId="27" shapeId="0" xr:uid="{7BA9CFF6-C7AE-49C1-87DE-B6F585E91CE8}">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1" authorId="28" shapeId="0" xr:uid="{B795A1AB-42DF-41EB-87AD-1F10E7058372}">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2" authorId="29" shapeId="0" xr:uid="{3D22FEE7-AD55-4158-8765-B8F127277C25}">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3" authorId="30" shapeId="0" xr:uid="{C2DB9F87-4886-4755-A893-E56A582951DC}">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tc={CB512C8C-8148-4271-9557-3B72B1CBE7D9}</author>
    <author>tc={A6F32F46-96CD-4E08-AC33-D4AA20A98C1D}</author>
    <author>tc={F64ABFD3-E434-4402-968B-F5BBB6EF1018}</author>
    <author>tc={C2E1E7C9-7DFD-4928-91D3-C99D29D61645}</author>
    <author>tc={F3D82911-2EDD-480C-A7FE-DE15DBC21308}</author>
    <author>tc={6BEE3A84-CFBE-4032-92B3-4C61CF078C5F}</author>
    <author>tc={C77EAC3D-011C-4BB2-8E66-74A382A62793}</author>
    <author>tc={DA5CB6F2-E027-40CC-8ACA-B0CEAE6ECA3F}</author>
    <author>tc={FC0AB0A8-D87F-44C6-A9D0-AC58BC5DC8F6}</author>
    <author>tc={6BE4BA16-BDAF-4130-A2AA-E6B512AAC9F8}</author>
    <author>tc={00F4EF0C-0590-4344-8D81-3BD75439553F}</author>
    <author>tc={705F93A4-79D7-45E1-8811-FFAC0DF4EFA7}</author>
    <author>tc={2169C283-833D-4C39-9F7B-AB40F9C9F310}</author>
    <author>tc={FC2BBB06-F6A6-4761-B856-A33A6C066CA4}</author>
    <author>tc={A9E2F115-75D8-4891-9739-12CF5552C4A8}</author>
    <author>tc={736A38B1-35CA-49D8-91A3-1F1FDB28A1B7}</author>
    <author>tc={887B40DF-50A7-4B7E-9535-ADFBFB33C8C3}</author>
    <author>tc={9A74EE48-66F6-4858-9300-49ED645A178B}</author>
    <author>tc={14B6FC09-8E8E-46A1-8C00-B89AE257810A}</author>
    <author>tc={55B98C31-EC9D-45C1-8B87-C75D6686AE23}</author>
    <author>tc={272F4453-BCD7-4C6E-A645-C982A4332E8A}</author>
    <author>tc={C6B2E268-9C5C-4297-814A-92029647610C}</author>
    <author>tc={71BBF35E-E124-4255-A743-639FBE6E4DCB}</author>
    <author>tc={A1778200-8355-4CED-B688-9743FFD9491A}</author>
    <author>tc={AA0A328A-28E2-41DA-9A7B-581ADD9068E9}</author>
    <author>tc={0EDBDF13-32EA-4C7E-B859-477189AFCE87}</author>
    <author>tc={ACAA6F71-D8C9-42BB-903C-6C6CE509D930}</author>
    <author>tc={2FCB7EA2-8837-4287-B166-21BC923FFCC0}</author>
    <author>tc={0D349D0D-F546-4B08-8AFF-DAEF8C24268A}</author>
    <author>tc={CCD75B3B-A300-4A8A-807C-52A4DE04C447}</author>
    <author>tc={FD05A610-97BE-4463-8FC3-C51149ACF10B}</author>
  </authors>
  <commentList>
    <comment ref="D28" authorId="0" shapeId="0" xr:uid="{CB512C8C-8148-4271-9557-3B72B1CBE7D9}">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0" authorId="1" shapeId="0" xr:uid="{A6F32F46-96CD-4E08-AC33-D4AA20A98C1D}">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1" authorId="2" shapeId="0" xr:uid="{F64ABFD3-E434-4402-968B-F5BBB6EF101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2" authorId="3" shapeId="0" xr:uid="{C2E1E7C9-7DFD-4928-91D3-C99D29D6164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3" authorId="4" shapeId="0" xr:uid="{F3D82911-2EDD-480C-A7FE-DE15DBC21308}">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4" authorId="5" shapeId="0" xr:uid="{6BEE3A84-CFBE-4032-92B3-4C61CF078C5F}">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5" authorId="6" shapeId="0" xr:uid="{C77EAC3D-011C-4BB2-8E66-74A382A6279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7" shapeId="0" xr:uid="{DA5CB6F2-E027-40CC-8ACA-B0CEAE6ECA3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8" shapeId="0" xr:uid="{FC0AB0A8-D87F-44C6-A9D0-AC58BC5DC8F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8" authorId="9" shapeId="0" xr:uid="{6BE4BA16-BDAF-4130-A2AA-E6B512AAC9F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9" authorId="10" shapeId="0" xr:uid="{00F4EF0C-0590-4344-8D81-3BD75439553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11" shapeId="0" xr:uid="{705F93A4-79D7-45E1-8811-FFAC0DF4EFA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12" shapeId="0" xr:uid="{2169C283-833D-4C39-9F7B-AB40F9C9F31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13" shapeId="0" xr:uid="{FC2BBB06-F6A6-4761-B856-A33A6C066CA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4" shapeId="0" xr:uid="{A9E2F115-75D8-4891-9739-12CF5552C4A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5" shapeId="0" xr:uid="{736A38B1-35CA-49D8-91A3-1F1FDB28A1B7}">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5" authorId="16" shapeId="0" xr:uid="{887B40DF-50A7-4B7E-9535-ADFBFB33C8C3}">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6" authorId="17" shapeId="0" xr:uid="{9A74EE48-66F6-4858-9300-49ED645A178B}">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7" authorId="18" shapeId="0" xr:uid="{14B6FC09-8E8E-46A1-8C00-B89AE257810A}">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8" authorId="19" shapeId="0" xr:uid="{55B98C31-EC9D-45C1-8B87-C75D6686AE23}">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49" authorId="20" shapeId="0" xr:uid="{272F4453-BCD7-4C6E-A645-C982A4332E8A}">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0" authorId="21" shapeId="0" xr:uid="{C6B2E268-9C5C-4297-814A-92029647610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22" shapeId="0" xr:uid="{71BBF35E-E124-4255-A743-639FBE6E4DC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2" authorId="23" shapeId="0" xr:uid="{A1778200-8355-4CED-B688-9743FFD9491A}">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3" authorId="24" shapeId="0" xr:uid="{AA0A328A-28E2-41DA-9A7B-581ADD9068E9}">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4" authorId="25" shapeId="0" xr:uid="{0EDBDF13-32EA-4C7E-B859-477189AFCE87}">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5" authorId="26" shapeId="0" xr:uid="{ACAA6F71-D8C9-42BB-903C-6C6CE509D93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56" authorId="27" shapeId="0" xr:uid="{2FCB7EA2-8837-4287-B166-21BC923FFCC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7" authorId="28" shapeId="0" xr:uid="{0D349D0D-F546-4B08-8AFF-DAEF8C24268A}">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8" authorId="29" shapeId="0" xr:uid="{CCD75B3B-A300-4A8A-807C-52A4DE04C447}">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9" authorId="30" shapeId="0" xr:uid="{FD05A610-97BE-4463-8FC3-C51149ACF10B}">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tc={446D1521-9415-4D70-9E51-0708AFBC7035}</author>
    <author>tc={AA80BDD3-4402-4EA2-9C99-9EF5C2459674}</author>
    <author>tc={6B6649D4-AD78-466C-987A-CB6059E4F049}</author>
    <author>tc={61F7E8E5-B1AD-4C3B-A899-0507C1393AA1}</author>
    <author>tc={B36EC46D-0865-43CB-A81B-BDC993252177}</author>
    <author>tc={D9995C6E-61E2-4CF5-89F9-1967E2EEF070}</author>
    <author>tc={17660B25-3CB0-4321-B73C-5C6B9FC87C6A}</author>
    <author>tc={608BD21A-8408-4A81-A6EF-E584902218CA}</author>
    <author>tc={7F9CA5B1-E815-40D7-9C50-B20D2A4B9073}</author>
    <author>tc={0EB7E622-F563-414A-B117-195FB2CD092C}</author>
    <author>tc={9ED1B0B9-260B-4B21-B660-A31CEE256416}</author>
    <author>tc={309A4508-B2C5-4AFA-8BA1-2601337389F3}</author>
    <author>tc={37172F51-464E-442F-B367-BAB24815A27B}</author>
    <author>tc={5A38B043-FF94-41BB-B28B-13DE1EE852B2}</author>
    <author>tc={43675EC2-6772-4356-865B-BB81D501C29B}</author>
    <author>tc={D57B0AEC-9C70-4C28-A184-5F4E54E978D8}</author>
    <author>tc={8B8F55B9-670C-4850-99C4-AF56F8D0FC16}</author>
    <author>tc={4603BFF2-8DC2-4124-A138-251D95D33B35}</author>
    <author>tc={CF8B7034-8602-4DF0-8C17-4649C3B03A90}</author>
    <author>tc={C33D6C1E-34F3-4BFC-8F6C-91D66D2D8AA2}</author>
    <author>tc={7350D8E0-E4FE-44DD-B5BE-8FBD6244BE72}</author>
    <author>tc={4C13A02A-EE3A-4E05-AB45-41CC72D02FF9}</author>
    <author>tc={A9CB8777-132C-4604-B3FE-0B960BC6A2B2}</author>
    <author>tc={A794FD95-3854-428A-AEC3-D8DCA29561CB}</author>
    <author>tc={46217FA4-C80D-43A9-A5B6-56D80EC56E62}</author>
    <author>tc={2D7A2CD9-977B-47C4-9331-E862ED8C936F}</author>
    <author>tc={A3CC7C4F-E519-4854-A384-155EBE4D17BE}</author>
    <author>tc={F23A38C0-33FF-4F17-B52F-F5CEF3D1DB21}</author>
    <author>tc={5531438C-6D84-40A7-84FF-BDCE6BB0A145}</author>
    <author>tc={23D0F2EF-8FFA-478A-90FC-D7C4F9468C9D}</author>
    <author>tc={6A2139BE-6465-45B1-B20F-238138E553C0}</author>
  </authors>
  <commentList>
    <comment ref="D49" authorId="0" shapeId="0" xr:uid="{446D1521-9415-4D70-9E51-0708AFBC7035}">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51" authorId="1" shapeId="0" xr:uid="{AA80BDD3-4402-4EA2-9C99-9EF5C2459674}">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52" authorId="2" shapeId="0" xr:uid="{6B6649D4-AD78-466C-987A-CB6059E4F04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3" authorId="3" shapeId="0" xr:uid="{61F7E8E5-B1AD-4C3B-A899-0507C1393AA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4" authorId="4" shapeId="0" xr:uid="{B36EC46D-0865-43CB-A81B-BDC993252177}">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55" authorId="5" shapeId="0" xr:uid="{D9995C6E-61E2-4CF5-89F9-1967E2EEF070}">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6" authorId="6" shapeId="0" xr:uid="{17660B25-3CB0-4321-B73C-5C6B9FC87C6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7" authorId="7" shapeId="0" xr:uid="{608BD21A-8408-4A81-A6EF-E584902218C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8" authorId="8" shapeId="0" xr:uid="{7F9CA5B1-E815-40D7-9C50-B20D2A4B907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9" authorId="9" shapeId="0" xr:uid="{0EB7E622-F563-414A-B117-195FB2CD092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0" authorId="10" shapeId="0" xr:uid="{9ED1B0B9-260B-4B21-B660-A31CEE25641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1" authorId="11" shapeId="0" xr:uid="{309A4508-B2C5-4AFA-8BA1-2601337389F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2" authorId="12" shapeId="0" xr:uid="{37172F51-464E-442F-B367-BAB24815A27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3" authorId="13" shapeId="0" xr:uid="{5A38B043-FF94-41BB-B28B-13DE1EE852B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4" authorId="14" shapeId="0" xr:uid="{43675EC2-6772-4356-865B-BB81D501C29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5" authorId="15" shapeId="0" xr:uid="{D57B0AEC-9C70-4C28-A184-5F4E54E978D8}">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66" authorId="16" shapeId="0" xr:uid="{8B8F55B9-670C-4850-99C4-AF56F8D0FC16}">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67" authorId="17" shapeId="0" xr:uid="{4603BFF2-8DC2-4124-A138-251D95D33B35}">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68" authorId="18" shapeId="0" xr:uid="{CF8B7034-8602-4DF0-8C17-4649C3B03A90}">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69" authorId="19" shapeId="0" xr:uid="{C33D6C1E-34F3-4BFC-8F6C-91D66D2D8AA2}">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70" authorId="20" shapeId="0" xr:uid="{7350D8E0-E4FE-44DD-B5BE-8FBD6244BE72}">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71" authorId="21" shapeId="0" xr:uid="{4C13A02A-EE3A-4E05-AB45-41CC72D02FF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72" authorId="22" shapeId="0" xr:uid="{A9CB8777-132C-4604-B3FE-0B960BC6A2B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73" authorId="23" shapeId="0" xr:uid="{A794FD95-3854-428A-AEC3-D8DCA29561CB}">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74" authorId="24" shapeId="0" xr:uid="{46217FA4-C80D-43A9-A5B6-56D80EC56E62}">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75" authorId="25" shapeId="0" xr:uid="{2D7A2CD9-977B-47C4-9331-E862ED8C936F}">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76" authorId="26" shapeId="0" xr:uid="{A3CC7C4F-E519-4854-A384-155EBE4D17BE}">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77" authorId="27" shapeId="0" xr:uid="{F23A38C0-33FF-4F17-B52F-F5CEF3D1DB2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78" authorId="28" shapeId="0" xr:uid="{5531438C-6D84-40A7-84FF-BDCE6BB0A145}">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79" authorId="29" shapeId="0" xr:uid="{23D0F2EF-8FFA-478A-90FC-D7C4F9468C9D}">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80" authorId="30" shapeId="0" xr:uid="{6A2139BE-6465-45B1-B20F-238138E553C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tc={C79BDACB-17EE-45C5-888D-DA2D70FA50DC}</author>
    <author>tc={85A3C2E8-B43A-4223-BCBA-177678AD505E}</author>
    <author>tc={6A29C657-FF07-4BF9-8E26-97BCBB4F67CC}</author>
    <author>tc={E0A5CC1A-6FA8-4E03-93CE-6EBFF4C99AFC}</author>
    <author>tc={3A98E741-30ED-4F5E-BF47-2917999F8128}</author>
    <author>tc={0F6B86BC-55C0-4901-95EF-EA2AA995F84F}</author>
    <author>tc={EF503CFC-0945-45A9-A205-0AA503F5AC08}</author>
    <author>tc={092CCFD2-74AC-41F0-82CE-2586167038A9}</author>
    <author>tc={96D9704B-CC01-4E58-9B43-09ED29F263B7}</author>
    <author>tc={27E6FD9E-1F50-42E7-8245-83FB1BFD2D2A}</author>
    <author>tc={36E2BCB6-8ECE-4F89-9CE1-F748B0377AA1}</author>
    <author>tc={EF240BF4-392F-49EB-8E4C-67A0FA70844C}</author>
    <author>tc={DAC949A1-E256-416B-ACF1-522A7AF2CA83}</author>
    <author>tc={F6291E99-7A45-4104-A098-56DE00D9BD33}</author>
    <author>tc={1464EFB8-2233-4632-BF3F-31D3434B90E9}</author>
    <author>tc={9D78D2CB-B49F-4CDD-B5C9-528B4374B4AD}</author>
    <author>tc={48B76210-D66E-47F2-874A-DDC8C5CD6E31}</author>
    <author>tc={92A353D2-C770-4BFA-B2A8-8985619823CB}</author>
    <author>tc={AF11F11A-E484-430C-89D3-7FF7764864B7}</author>
    <author>tc={A78B2119-A02F-48A4-B89F-3564AC86E884}</author>
    <author>tc={706128B2-8A3A-4466-8311-A1514D0E9065}</author>
    <author>tc={8461E145-9089-4EA1-B9CE-B573F137F3C9}</author>
    <author>tc={506668CD-A58F-4219-A5CE-53D8236655D0}</author>
    <author>tc={90DD91D9-16F7-48ED-8DC1-A70DEA18B9DA}</author>
    <author>tc={BDDD0C82-41AB-43AC-AB1F-43D8445396D8}</author>
    <author>tc={D78E4E69-17F1-4F73-B8B4-4E6D4E2E2824}</author>
    <author>tc={B7B1975A-CC80-4CE2-884E-9F65E9906BA1}</author>
    <author>tc={F5E328AD-E6FC-44C6-BE07-0A7E8E911707}</author>
    <author>tc={0C08C7CD-70A4-40B9-87A5-E602A1605D17}</author>
    <author>tc={1C71785B-9A58-4A20-88C5-7F4775679E83}</author>
    <author>tc={227C5244-5481-418F-A9F7-6A317A9C56D8}</author>
  </authors>
  <commentList>
    <comment ref="D47" authorId="0" shapeId="0" xr:uid="{C79BDACB-17EE-45C5-888D-DA2D70FA50DC}">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49" authorId="1" shapeId="0" xr:uid="{85A3C2E8-B43A-4223-BCBA-177678AD505E}">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50" authorId="2" shapeId="0" xr:uid="{6A29C657-FF07-4BF9-8E26-97BCBB4F67C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3" shapeId="0" xr:uid="{E0A5CC1A-6FA8-4E03-93CE-6EBFF4C99AF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2" authorId="4" shapeId="0" xr:uid="{3A98E741-30ED-4F5E-BF47-2917999F8128}">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53" authorId="5" shapeId="0" xr:uid="{0F6B86BC-55C0-4901-95EF-EA2AA995F84F}">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4" authorId="6" shapeId="0" xr:uid="{EF503CFC-0945-45A9-A205-0AA503F5AC0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5" authorId="7" shapeId="0" xr:uid="{092CCFD2-74AC-41F0-82CE-2586167038A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6" authorId="8" shapeId="0" xr:uid="{96D9704B-CC01-4E58-9B43-09ED29F263B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7" authorId="9" shapeId="0" xr:uid="{27E6FD9E-1F50-42E7-8245-83FB1BFD2D2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8" authorId="10" shapeId="0" xr:uid="{36E2BCB6-8ECE-4F89-9CE1-F748B0377AA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9" authorId="11" shapeId="0" xr:uid="{EF240BF4-392F-49EB-8E4C-67A0FA70844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0" authorId="12" shapeId="0" xr:uid="{DAC949A1-E256-416B-ACF1-522A7AF2CA8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1" authorId="13" shapeId="0" xr:uid="{F6291E99-7A45-4104-A098-56DE00D9BD3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2" authorId="14" shapeId="0" xr:uid="{1464EFB8-2233-4632-BF3F-31D3434B90E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3" authorId="15" shapeId="0" xr:uid="{9D78D2CB-B49F-4CDD-B5C9-528B4374B4AD}">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64" authorId="16" shapeId="0" xr:uid="{48B76210-D66E-47F2-874A-DDC8C5CD6E31}">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65" authorId="17" shapeId="0" xr:uid="{92A353D2-C770-4BFA-B2A8-8985619823CB}">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66" authorId="18" shapeId="0" xr:uid="{AF11F11A-E484-430C-89D3-7FF7764864B7}">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67" authorId="19" shapeId="0" xr:uid="{A78B2119-A02F-48A4-B89F-3564AC86E884}">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68" authorId="20" shapeId="0" xr:uid="{706128B2-8A3A-4466-8311-A1514D0E9065}">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69" authorId="21" shapeId="0" xr:uid="{8461E145-9089-4EA1-B9CE-B573F137F3C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70" authorId="22" shapeId="0" xr:uid="{506668CD-A58F-4219-A5CE-53D8236655D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71" authorId="23" shapeId="0" xr:uid="{90DD91D9-16F7-48ED-8DC1-A70DEA18B9DA}">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72" authorId="24" shapeId="0" xr:uid="{BDDD0C82-41AB-43AC-AB1F-43D8445396D8}">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73" authorId="25" shapeId="0" xr:uid="{D78E4E69-17F1-4F73-B8B4-4E6D4E2E282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74" authorId="26" shapeId="0" xr:uid="{B7B1975A-CC80-4CE2-884E-9F65E9906BA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75" authorId="27" shapeId="0" xr:uid="{F5E328AD-E6FC-44C6-BE07-0A7E8E911707}">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76" authorId="28" shapeId="0" xr:uid="{0C08C7CD-70A4-40B9-87A5-E602A1605D17}">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77" authorId="29" shapeId="0" xr:uid="{1C71785B-9A58-4A20-88C5-7F4775679E83}">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78" authorId="30" shapeId="0" xr:uid="{227C5244-5481-418F-A9F7-6A317A9C56D8}">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tc={DD2F3BD1-AFC1-420B-A5F4-6F2CB0CB2577}</author>
    <author>tc={54EFBFD1-D41B-4983-AA36-04EA75DA132E}</author>
    <author>tc={1C73EDB8-3EEA-4FC2-955F-F84EFDDACDE3}</author>
    <author>tc={9FA1C2D2-F491-4B15-B907-6BF3AF4AC6E4}</author>
    <author>tc={CE7396DE-BF8C-453B-A650-FE79300F7BC4}</author>
    <author>tc={A8B62A74-DFF1-4523-A653-4E50B81AD9EC}</author>
    <author>tc={07E9F6E7-AE42-4A00-BEFA-D9288A519610}</author>
    <author>tc={1615D70E-9645-4A20-A99A-37444F31FA36}</author>
    <author>tc={FB9F1EF0-B3F3-415E-B175-F0005A394776}</author>
    <author>tc={6C973AD0-E2EA-4E70-AA46-AE566E3038D8}</author>
    <author>tc={36B49252-5497-460E-BFC6-AFE4376C6D08}</author>
    <author>tc={51A362AC-F314-4293-B24B-7A999D7A5A37}</author>
    <author>tc={014FB139-6EEA-41B7-8228-0D8BD708AB63}</author>
    <author>tc={EC32328D-F3C7-429A-9396-E3DA2A9BFC9A}</author>
    <author>tc={9A823EB9-E472-4F55-9170-E122D8B5DE93}</author>
    <author>tc={F6FA9376-21E9-4E84-8E5C-753722F9CB51}</author>
    <author>tc={FDF1060C-B7C4-41EC-AF21-3BDAE5DEF908}</author>
    <author>tc={57B98515-435F-4D80-BAF8-89B311225354}</author>
    <author>tc={1457410F-CFA6-47AB-89B5-EC0A5EA5E588}</author>
    <author>tc={C036D248-BFCB-45DB-A72E-30C4A7E0B451}</author>
    <author>tc={24205F02-C8C8-4EBC-892E-38DF440B31A2}</author>
    <author>tc={5E074C5E-1724-4C57-A0A2-AD57C25141F4}</author>
    <author>tc={65E49841-B721-4D34-9544-0E0A822EC17F}</author>
    <author>tc={A8315B22-9990-449E-88B6-5F370BCB4910}</author>
    <author>tc={A3D50975-1B67-4172-B53F-56448CBE42B9}</author>
    <author>tc={80AB8BC5-5C8F-4113-8425-F657F5B0B5B6}</author>
    <author>tc={0F37CE3A-F175-4B23-9F72-DD5EB1033368}</author>
    <author>tc={6D1223C8-1FB8-435B-B3D4-104807F1E567}</author>
    <author>tc={6DCDE709-1275-47D8-BEBD-154F2D6266A8}</author>
    <author>tc={4C764EB0-79C1-4F08-B1DD-C8417D1B637E}</author>
    <author>tc={3CE09D46-1A47-49C1-BCB6-8FC88CBA391C}</author>
  </authors>
  <commentList>
    <comment ref="D36" authorId="0" shapeId="0" xr:uid="{DD2F3BD1-AFC1-420B-A5F4-6F2CB0CB2577}">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8" authorId="1" shapeId="0" xr:uid="{54EFBFD1-D41B-4983-AA36-04EA75DA132E}">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9" authorId="2" shapeId="0" xr:uid="{1C73EDB8-3EEA-4FC2-955F-F84EFDDACDE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3" shapeId="0" xr:uid="{9FA1C2D2-F491-4B15-B907-6BF3AF4AC6E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4" shapeId="0" xr:uid="{CE7396DE-BF8C-453B-A650-FE79300F7BC4}">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42" authorId="5" shapeId="0" xr:uid="{A8B62A74-DFF1-4523-A653-4E50B81AD9EC}">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3" authorId="6" shapeId="0" xr:uid="{07E9F6E7-AE42-4A00-BEFA-D9288A51961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7" shapeId="0" xr:uid="{1615D70E-9645-4A20-A99A-37444F31FA3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8" shapeId="0" xr:uid="{FB9F1EF0-B3F3-415E-B175-F0005A39477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9" shapeId="0" xr:uid="{6C973AD0-E2EA-4E70-AA46-AE566E3038D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7" authorId="10" shapeId="0" xr:uid="{36B49252-5497-460E-BFC6-AFE4376C6D0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8" authorId="11" shapeId="0" xr:uid="{51A362AC-F314-4293-B24B-7A999D7A5A3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9" authorId="12" shapeId="0" xr:uid="{014FB139-6EEA-41B7-8228-0D8BD708AB6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0" authorId="13" shapeId="0" xr:uid="{EC32328D-F3C7-429A-9396-E3DA2A9BFC9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14" shapeId="0" xr:uid="{9A823EB9-E472-4F55-9170-E122D8B5DE9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2" authorId="15" shapeId="0" xr:uid="{F6FA9376-21E9-4E84-8E5C-753722F9CB51}">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3" authorId="16" shapeId="0" xr:uid="{FDF1060C-B7C4-41EC-AF21-3BDAE5DEF908}">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4" authorId="17" shapeId="0" xr:uid="{57B98515-435F-4D80-BAF8-89B311225354}">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5" authorId="18" shapeId="0" xr:uid="{1457410F-CFA6-47AB-89B5-EC0A5EA5E588}">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6" authorId="19" shapeId="0" xr:uid="{C036D248-BFCB-45DB-A72E-30C4A7E0B451}">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7" authorId="20" shapeId="0" xr:uid="{24205F02-C8C8-4EBC-892E-38DF440B31A2}">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8" authorId="21" shapeId="0" xr:uid="{5E074C5E-1724-4C57-A0A2-AD57C25141F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9" authorId="22" shapeId="0" xr:uid="{65E49841-B721-4D34-9544-0E0A822EC17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60" authorId="23" shapeId="0" xr:uid="{A8315B22-9990-449E-88B6-5F370BCB4910}">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61" authorId="24" shapeId="0" xr:uid="{A3D50975-1B67-4172-B53F-56448CBE42B9}">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62" authorId="25" shapeId="0" xr:uid="{80AB8BC5-5C8F-4113-8425-F657F5B0B5B6}">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63" authorId="26" shapeId="0" xr:uid="{0F37CE3A-F175-4B23-9F72-DD5EB1033368}">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64" authorId="27" shapeId="0" xr:uid="{6D1223C8-1FB8-435B-B3D4-104807F1E567}">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5" authorId="28" shapeId="0" xr:uid="{6DCDE709-1275-47D8-BEBD-154F2D6266A8}">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6" authorId="29" shapeId="0" xr:uid="{4C764EB0-79C1-4F08-B1DD-C8417D1B637E}">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7" authorId="30" shapeId="0" xr:uid="{3CE09D46-1A47-49C1-BCB6-8FC88CBA391C}">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tc={601CF81F-2BB4-4565-9C9D-D320419B04F8}</author>
    <author>tc={A2F2C2DB-814C-484F-917B-98AA7B24F82F}</author>
    <author>tc={28B5C6B9-9113-405A-81F4-13A77C2FAE19}</author>
    <author>tc={A5970AEB-12A1-4A96-BB17-4C507262CB06}</author>
    <author>tc={277A0F66-7F4B-42D6-A6FC-0B22DA150684}</author>
    <author>tc={2B89163A-D7CB-45C1-8FB2-B2604F07C373}</author>
    <author>tc={8E0A897C-DA00-4964-ABA5-E236BECE95D8}</author>
    <author>tc={32DB3C34-A97F-41AF-AE9B-11F6E40D0C1A}</author>
    <author>tc={E3F7F301-EBA2-437F-8474-E30DF3FE0259}</author>
    <author>tc={90288883-94D1-460A-93FB-3F1C33FF9D49}</author>
    <author>tc={0876F3CD-10A7-4B73-903D-0A8971CA27CB}</author>
    <author>tc={B07EE71A-76DC-4FD5-BECD-DD6A6C85E23D}</author>
    <author>tc={A1E6E33E-CD31-4F3A-930A-D7F7AAB867AD}</author>
    <author>tc={77D5B128-1A63-42E6-B15C-FB56EBB0AA45}</author>
    <author>tc={C0638F6F-ECD2-44A1-A5A6-9F1563F0D4B5}</author>
    <author>tc={36E8DCA5-BD12-4736-9E53-3C0AE9679B93}</author>
    <author>tc={1B4D9A5E-D854-441F-A4C1-A97B40F4A515}</author>
    <author>tc={D0F8BE0C-EEC5-4AA4-A627-66F0020811C0}</author>
    <author>tc={5AD408D9-E945-4631-93F2-94B876694D3D}</author>
    <author>tc={7B537878-0A73-4C8D-92D5-2ED6234E1EEB}</author>
    <author>tc={84B2E098-2CD4-40DB-B237-FDA767F6FE9C}</author>
    <author>tc={B01C5E05-683F-4CF5-87F4-ED65D5D58F9A}</author>
    <author>tc={99A82589-52A3-474E-A160-2C9DADFE9070}</author>
    <author>tc={0FBCB016-CB21-40FC-A0F0-BF5C0230EDE3}</author>
    <author>tc={AB920BB3-2BF0-49F2-8F57-92644962426D}</author>
    <author>tc={21BFF17B-EA99-440F-9CB9-5B91F888E964}</author>
    <author>tc={A1D3EF0B-FE9D-4387-841A-A4218391B1EE}</author>
    <author>tc={4621172E-7BA4-4EB2-9E4F-7EAA7A89A713}</author>
    <author>tc={24163A29-E69D-4A5C-ABED-2090EFD2497C}</author>
    <author>tc={CFB464C9-CAA0-4077-ADA6-F5185A432AE0}</author>
    <author>tc={003288E1-8C05-4FF3-9030-73FA4EBAA601}</author>
  </authors>
  <commentList>
    <comment ref="D28" authorId="0" shapeId="0" xr:uid="{601CF81F-2BB4-4565-9C9D-D320419B04F8}">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0" authorId="1" shapeId="0" xr:uid="{A2F2C2DB-814C-484F-917B-98AA7B24F82F}">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1" authorId="2" shapeId="0" xr:uid="{28B5C6B9-9113-405A-81F4-13A77C2FAE1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2" authorId="3" shapeId="0" xr:uid="{A5970AEB-12A1-4A96-BB17-4C507262CB0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3" authorId="4" shapeId="0" xr:uid="{277A0F66-7F4B-42D6-A6FC-0B22DA150684}">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4" authorId="5" shapeId="0" xr:uid="{2B89163A-D7CB-45C1-8FB2-B2604F07C373}">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5" authorId="6" shapeId="0" xr:uid="{8E0A897C-DA00-4964-ABA5-E236BECE95D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7" shapeId="0" xr:uid="{32DB3C34-A97F-41AF-AE9B-11F6E40D0C1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8" shapeId="0" xr:uid="{E3F7F301-EBA2-437F-8474-E30DF3FE025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8" authorId="9" shapeId="0" xr:uid="{90288883-94D1-460A-93FB-3F1C33FF9D4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9" authorId="10" shapeId="0" xr:uid="{0876F3CD-10A7-4B73-903D-0A8971CA27C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11" shapeId="0" xr:uid="{B07EE71A-76DC-4FD5-BECD-DD6A6C85E23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12" shapeId="0" xr:uid="{A1E6E33E-CD31-4F3A-930A-D7F7AAB867A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13" shapeId="0" xr:uid="{77D5B128-1A63-42E6-B15C-FB56EBB0AA4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4" shapeId="0" xr:uid="{C0638F6F-ECD2-44A1-A5A6-9F1563F0D4B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5" shapeId="0" xr:uid="{36E8DCA5-BD12-4736-9E53-3C0AE9679B93}">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5" authorId="16" shapeId="0" xr:uid="{1B4D9A5E-D854-441F-A4C1-A97B40F4A515}">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6" authorId="17" shapeId="0" xr:uid="{D0F8BE0C-EEC5-4AA4-A627-66F0020811C0}">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7" authorId="18" shapeId="0" xr:uid="{5AD408D9-E945-4631-93F2-94B876694D3D}">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8" authorId="19" shapeId="0" xr:uid="{7B537878-0A73-4C8D-92D5-2ED6234E1EEB}">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49" authorId="20" shapeId="0" xr:uid="{84B2E098-2CD4-40DB-B237-FDA767F6FE9C}">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0" authorId="21" shapeId="0" xr:uid="{B01C5E05-683F-4CF5-87F4-ED65D5D58F9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22" shapeId="0" xr:uid="{99A82589-52A3-474E-A160-2C9DADFE907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2" authorId="23" shapeId="0" xr:uid="{0FBCB016-CB21-40FC-A0F0-BF5C0230EDE3}">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3" authorId="24" shapeId="0" xr:uid="{AB920BB3-2BF0-49F2-8F57-92644962426D}">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4" authorId="25" shapeId="0" xr:uid="{21BFF17B-EA99-440F-9CB9-5B91F888E96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5" authorId="26" shapeId="0" xr:uid="{A1D3EF0B-FE9D-4387-841A-A4218391B1EE}">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56" authorId="27" shapeId="0" xr:uid="{4621172E-7BA4-4EB2-9E4F-7EAA7A89A713}">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7" authorId="28" shapeId="0" xr:uid="{24163A29-E69D-4A5C-ABED-2090EFD2497C}">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8" authorId="29" shapeId="0" xr:uid="{CFB464C9-CAA0-4077-ADA6-F5185A432AE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9" authorId="30" shapeId="0" xr:uid="{003288E1-8C05-4FF3-9030-73FA4EBAA60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tc={28543E64-8612-4861-BDBF-EC93FED0220E}</author>
    <author>tc={40081616-2FAD-402A-86F5-9E04872683DE}</author>
    <author>tc={ACA3752C-6239-4F43-924C-CCF8D0D9F554}</author>
    <author>tc={642D830A-E736-43F4-BFA6-1127D72C007B}</author>
    <author>tc={68196C38-59CF-463F-A2AF-19FBE7BD9B06}</author>
    <author>tc={EA72854A-C494-4B39-8521-A9BB874E2150}</author>
    <author>tc={AAE55D38-7161-4FD7-9CBC-B8A3A56B140F}</author>
    <author>tc={AFF24228-671E-48FB-AC2A-AC348FDCF7B7}</author>
    <author>tc={E176A1F5-8B81-4D45-BFD8-1FED1C7482BC}</author>
    <author>tc={5CCE29D5-5203-4734-B89A-4D234616D49D}</author>
    <author>tc={96C8C0FF-80B9-4E28-971C-2D25E6248143}</author>
    <author>tc={12D0382D-E38F-4BDC-89C6-41B34F32B1E9}</author>
    <author>tc={3CCEE5D7-6579-4400-9F57-2A16BF1843AA}</author>
    <author>tc={20FC71B2-C669-4E41-A81B-56043C7D0850}</author>
    <author>tc={4638CF0E-4B67-4F05-AFE6-3399FDEC78CD}</author>
    <author>tc={1F034013-F2DB-4706-93F2-C565370A9C3B}</author>
    <author>tc={FF860306-2AEF-4ACB-828B-A838904A9B28}</author>
    <author>tc={25C8C819-09D1-4FC7-B6D3-8B71F2097BF9}</author>
    <author>tc={907CEABB-7F20-419A-9DE4-10A655B03D4A}</author>
    <author>tc={B23F1CDA-8430-490C-A49A-370912371F45}</author>
    <author>tc={86CC7469-2DFB-4B87-B105-0BCDAED2661B}</author>
    <author>tc={46D61F7C-A471-4E9A-A7CD-EF6284E79EA7}</author>
    <author>tc={5A52659D-95CA-4D3E-81A7-2BC4F29EAD1D}</author>
    <author>tc={2AC24CF9-063D-4DE3-8FEE-1A94C89E15E9}</author>
    <author>tc={9D6F01FE-25FE-47D6-8662-0875913ABD58}</author>
    <author>tc={30D54E13-0A89-4BEC-9258-CEFE7471A045}</author>
    <author>tc={143C7CA5-2041-4325-902E-0CC0257AC810}</author>
    <author>tc={8EA8D1F0-EA14-40EA-8C2A-09AA7A979CDA}</author>
    <author>tc={D6F042EA-CF97-4C4E-938E-2AD3A63EA9CD}</author>
    <author>tc={B962F024-25B4-4623-B768-F9A69E50C230}</author>
    <author>tc={5A6DB72B-2526-4B38-88BE-7866CCE14725}</author>
  </authors>
  <commentList>
    <comment ref="D32" authorId="0" shapeId="0" xr:uid="{28543E64-8612-4861-BDBF-EC93FED0220E}">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4" authorId="1" shapeId="0" xr:uid="{40081616-2FAD-402A-86F5-9E04872683DE}">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5" authorId="2" shapeId="0" xr:uid="{ACA3752C-6239-4F43-924C-CCF8D0D9F55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3" shapeId="0" xr:uid="{642D830A-E736-43F4-BFA6-1127D72C007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4" shapeId="0" xr:uid="{68196C38-59CF-463F-A2AF-19FBE7BD9B06}">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8" authorId="5" shapeId="0" xr:uid="{EA72854A-C494-4B39-8521-A9BB874E2150}">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9" authorId="6" shapeId="0" xr:uid="{AAE55D38-7161-4FD7-9CBC-B8A3A56B140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7" shapeId="0" xr:uid="{AFF24228-671E-48FB-AC2A-AC348FDCF7B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8" shapeId="0" xr:uid="{E176A1F5-8B81-4D45-BFD8-1FED1C7482B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9" shapeId="0" xr:uid="{5CCE29D5-5203-4734-B89A-4D234616D49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0" shapeId="0" xr:uid="{96C8C0FF-80B9-4E28-971C-2D25E624814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1" shapeId="0" xr:uid="{12D0382D-E38F-4BDC-89C6-41B34F32B1E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12" shapeId="0" xr:uid="{3CCEE5D7-6579-4400-9F57-2A16BF1843A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13" shapeId="0" xr:uid="{20FC71B2-C669-4E41-A81B-56043C7D085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7" authorId="14" shapeId="0" xr:uid="{4638CF0E-4B67-4F05-AFE6-3399FDEC78C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8" authorId="15" shapeId="0" xr:uid="{1F034013-F2DB-4706-93F2-C565370A9C3B}">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9" authorId="16" shapeId="0" xr:uid="{FF860306-2AEF-4ACB-828B-A838904A9B28}">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0" authorId="17" shapeId="0" xr:uid="{25C8C819-09D1-4FC7-B6D3-8B71F2097BF9}">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1" authorId="18" shapeId="0" xr:uid="{907CEABB-7F20-419A-9DE4-10A655B03D4A}">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2" authorId="19" shapeId="0" xr:uid="{B23F1CDA-8430-490C-A49A-370912371F45}">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3" authorId="20" shapeId="0" xr:uid="{86CC7469-2DFB-4B87-B105-0BCDAED2661B}">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4" authorId="21" shapeId="0" xr:uid="{46D61F7C-A471-4E9A-A7CD-EF6284E79EA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5" authorId="22" shapeId="0" xr:uid="{5A52659D-95CA-4D3E-81A7-2BC4F29EAD1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6" authorId="23" shapeId="0" xr:uid="{2AC24CF9-063D-4DE3-8FEE-1A94C89E15E9}">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7" authorId="24" shapeId="0" xr:uid="{9D6F01FE-25FE-47D6-8662-0875913ABD58}">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8" authorId="25" shapeId="0" xr:uid="{30D54E13-0A89-4BEC-9258-CEFE7471A045}">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9" authorId="26" shapeId="0" xr:uid="{143C7CA5-2041-4325-902E-0CC0257AC81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60" authorId="27" shapeId="0" xr:uid="{8EA8D1F0-EA14-40EA-8C2A-09AA7A979CDA}">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1" authorId="28" shapeId="0" xr:uid="{D6F042EA-CF97-4C4E-938E-2AD3A63EA9CD}">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2" authorId="29" shapeId="0" xr:uid="{B962F024-25B4-4623-B768-F9A69E50C230}">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3" authorId="30" shapeId="0" xr:uid="{5A6DB72B-2526-4B38-88BE-7866CCE14725}">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tc={31C57FB5-217C-46A0-AD9B-09BCF9516C02}</author>
    <author>tc={AF7145C3-D063-44F5-A0B0-35706368E202}</author>
    <author>tc={BB014A84-033A-47B7-A072-4D98CBB27E52}</author>
    <author>tc={092B3127-7277-46F8-A30F-FDA551454EF5}</author>
    <author>tc={8D76F243-5C96-4343-B76B-46468A99E155}</author>
    <author>tc={21C054A7-FDD3-4984-8374-5EC223CCCA15}</author>
    <author>tc={909BC7F9-B62D-426D-BA2D-36E7D6EB47EE}</author>
    <author>tc={00F06307-0FF0-4124-907D-F5CD9CED6401}</author>
    <author>tc={19F5A77D-AD6A-4181-BF16-485DC25B726B}</author>
    <author>tc={203E17BF-E3B8-4C00-B018-8B06FC933DB6}</author>
    <author>tc={458BE660-C5F6-49D0-9921-15ED8A7B851F}</author>
    <author>tc={AF76ABE3-75F1-45AD-889A-62299C678942}</author>
    <author>tc={9FF44F44-4341-4393-B3BB-5D489B9CDB35}</author>
    <author>tc={66391321-36FA-4391-92AD-1A05B1DDC886}</author>
    <author>tc={9EE92CC0-10D4-4C87-9085-D23D304EE736}</author>
    <author>tc={48B5286C-5888-4E23-BE4E-0789129700E0}</author>
    <author>tc={3F18073C-718E-49E2-8FCB-C1F01A7CE723}</author>
    <author>tc={83670156-3555-4865-84DD-A731AAE75FDE}</author>
    <author>tc={6697CD95-23BD-4339-874A-21CA6E198793}</author>
    <author>tc={07B4610B-8CC1-48A6-965E-9B29CF92B063}</author>
    <author>tc={DF9AC037-3BBC-40BD-828B-230FE7C30A93}</author>
    <author>tc={0522E8CA-620A-428A-A7C5-17F6440E6B13}</author>
    <author>tc={7DA4877B-5827-4E84-A487-4A24517D037B}</author>
    <author>tc={4E35F8C7-0281-46B3-83AA-440E7165D3B5}</author>
    <author>tc={6EC4D3A5-1349-409F-8025-9067A74F12E5}</author>
    <author>tc={B26E9F40-E77F-4D58-8DFC-720B67C326EC}</author>
    <author>tc={B8B511DE-A807-41C4-9434-2D259E16E64F}</author>
    <author>tc={2AB2C6A4-AEAE-48CB-AE2B-FDC731C37B9B}</author>
    <author>tc={8EC3BB91-35EA-429F-BEF1-8DC468AE10E6}</author>
    <author>tc={16EC316E-E09F-4DE4-880C-8EB1212CE88D}</author>
    <author>tc={B04C2DF6-E6F9-40C6-B5A3-3795C73795F1}</author>
  </authors>
  <commentList>
    <comment ref="D30" authorId="0" shapeId="0" xr:uid="{31C57FB5-217C-46A0-AD9B-09BCF9516C02}">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2" authorId="1" shapeId="0" xr:uid="{AF7145C3-D063-44F5-A0B0-35706368E202}">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3" authorId="2" shapeId="0" xr:uid="{BB014A84-033A-47B7-A072-4D98CBB27E5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4" authorId="3" shapeId="0" xr:uid="{092B3127-7277-46F8-A30F-FDA551454EF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5" authorId="4" shapeId="0" xr:uid="{8D76F243-5C96-4343-B76B-46468A99E155}">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6" authorId="5" shapeId="0" xr:uid="{21C054A7-FDD3-4984-8374-5EC223CCCA15}">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7" authorId="6" shapeId="0" xr:uid="{909BC7F9-B62D-426D-BA2D-36E7D6EB47EE}">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8" authorId="7" shapeId="0" xr:uid="{00F06307-0FF0-4124-907D-F5CD9CED640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9" authorId="8" shapeId="0" xr:uid="{19F5A77D-AD6A-4181-BF16-485DC25B726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9" shapeId="0" xr:uid="{203E17BF-E3B8-4C00-B018-8B06FC933DB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10" shapeId="0" xr:uid="{458BE660-C5F6-49D0-9921-15ED8A7B851F}">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11" shapeId="0" xr:uid="{AF76ABE3-75F1-45AD-889A-62299C67894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2" shapeId="0" xr:uid="{9FF44F44-4341-4393-B3BB-5D489B9CDB3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3" shapeId="0" xr:uid="{66391321-36FA-4391-92AD-1A05B1DDC88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14" shapeId="0" xr:uid="{9EE92CC0-10D4-4C87-9085-D23D304EE73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15" shapeId="0" xr:uid="{48B5286C-5888-4E23-BE4E-0789129700E0}">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7" authorId="16" shapeId="0" xr:uid="{3F18073C-718E-49E2-8FCB-C1F01A7CE723}">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8" authorId="17" shapeId="0" xr:uid="{83670156-3555-4865-84DD-A731AAE75FDE}">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9" authorId="18" shapeId="0" xr:uid="{6697CD95-23BD-4339-874A-21CA6E198793}">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0" authorId="19" shapeId="0" xr:uid="{07B4610B-8CC1-48A6-965E-9B29CF92B063}">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1" authorId="20" shapeId="0" xr:uid="{DF9AC037-3BBC-40BD-828B-230FE7C30A93}">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2" authorId="21" shapeId="0" xr:uid="{0522E8CA-620A-428A-A7C5-17F6440E6B1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3" authorId="22" shapeId="0" xr:uid="{7DA4877B-5827-4E84-A487-4A24517D037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4" authorId="23" shapeId="0" xr:uid="{4E35F8C7-0281-46B3-83AA-440E7165D3B5}">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5" authorId="24" shapeId="0" xr:uid="{6EC4D3A5-1349-409F-8025-9067A74F12E5}">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6" authorId="25" shapeId="0" xr:uid="{B26E9F40-E77F-4D58-8DFC-720B67C326EC}">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7" authorId="26" shapeId="0" xr:uid="{B8B511DE-A807-41C4-9434-2D259E16E64F}">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58" authorId="27" shapeId="0" xr:uid="{2AB2C6A4-AEAE-48CB-AE2B-FDC731C37B9B}">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9" authorId="28" shapeId="0" xr:uid="{8EC3BB91-35EA-429F-BEF1-8DC468AE10E6}">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0" authorId="29" shapeId="0" xr:uid="{16EC316E-E09F-4DE4-880C-8EB1212CE88D}">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1" authorId="30" shapeId="0" xr:uid="{B04C2DF6-E6F9-40C6-B5A3-3795C73795F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tc={F4997443-966F-4F6B-A7D0-565EA50AC5D9}</author>
    <author>tc={85778E16-E0E9-400D-BDDF-6CF4D9157E26}</author>
    <author>tc={C7265507-9DCA-4452-883A-666FE613DC22}</author>
    <author>tc={4BCE6370-0997-4567-98F7-DE142292A12E}</author>
    <author>tc={535CF2F2-018A-445C-9469-AA03A5B220D1}</author>
    <author>tc={19DACB99-1A25-4AF1-BE48-9A44EFA06AA5}</author>
    <author>tc={CEB88517-061F-4A56-9890-5C0CA588FB89}</author>
    <author>tc={46F69D73-B0D8-42DE-81BE-410C53A9F9D9}</author>
    <author>tc={6C559DB9-E3AD-4461-A437-46F9B0A2768A}</author>
    <author>tc={8CFF9EEB-E280-4CFB-8A79-A6B69FCA6920}</author>
    <author>tc={77DBCFE1-14C3-4676-ACB6-03E1CEFC48A5}</author>
    <author>tc={C1EFAC49-8D5B-4DA0-BF10-A6382E85D469}</author>
    <author>tc={3734BF29-0C67-4BA7-B272-CB4E10A3C262}</author>
    <author>tc={78D4EA4B-9894-473C-B717-1B33982AB90B}</author>
    <author>tc={4BE66D97-A59A-4AA5-A764-C5B02F8DFE13}</author>
    <author>tc={17D52544-CE5A-4585-9722-EE854238DF7C}</author>
    <author>tc={E9D6B993-3BB2-420D-9695-62B817B0F92B}</author>
    <author>tc={115882BF-376B-4B4A-BE63-74441D20F03D}</author>
    <author>tc={5CDDBB5D-1FE4-4144-9475-CB7CD7F8AA32}</author>
    <author>tc={7FE191F5-5F37-4AE9-95CE-253A4B740387}</author>
    <author>tc={4BDCD345-25D3-45C8-83BD-2CF5A3F3F3AC}</author>
    <author>tc={5A081E3E-E679-43E6-95F1-0AA2C2166EB4}</author>
    <author>tc={A770D447-7051-4779-A723-F6320D52DA2A}</author>
    <author>tc={95D776CA-38BA-4A3B-9AE4-9D760C816602}</author>
    <author>tc={266CDF5D-AF11-4C88-B063-831D0A1EBDB5}</author>
    <author>tc={ED48408A-7423-4809-AF2C-7F7D2A6623FE}</author>
    <author>tc={B909E703-07D5-43B8-A161-1B424B3BB5C4}</author>
    <author>tc={F5BC6C46-013D-4B6A-A215-BCC47125F49C}</author>
    <author>tc={FDF6520E-1326-45B4-98D9-86872B3770F8}</author>
    <author>tc={B50904A6-CD69-4227-83F9-E0D059BAE296}</author>
    <author>tc={73228535-26F4-42BF-9607-09E44525744F}</author>
  </authors>
  <commentList>
    <comment ref="D27" authorId="0" shapeId="0" xr:uid="{F4997443-966F-4F6B-A7D0-565EA50AC5D9}">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29" authorId="1" shapeId="0" xr:uid="{85778E16-E0E9-400D-BDDF-6CF4D9157E26}">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0" authorId="2" shapeId="0" xr:uid="{C7265507-9DCA-4452-883A-666FE613DC2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1" authorId="3" shapeId="0" xr:uid="{4BCE6370-0997-4567-98F7-DE142292A12E}">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2" authorId="4" shapeId="0" xr:uid="{535CF2F2-018A-445C-9469-AA03A5B220D1}">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3" authorId="5" shapeId="0" xr:uid="{19DACB99-1A25-4AF1-BE48-9A44EFA06AA5}">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4" authorId="6" shapeId="0" xr:uid="{CEB88517-061F-4A56-9890-5C0CA588FB8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5" authorId="7" shapeId="0" xr:uid="{46F69D73-B0D8-42DE-81BE-410C53A9F9D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8" shapeId="0" xr:uid="{6C559DB9-E3AD-4461-A437-46F9B0A2768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9" shapeId="0" xr:uid="{8CFF9EEB-E280-4CFB-8A79-A6B69FCA692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8" authorId="10" shapeId="0" xr:uid="{77DBCFE1-14C3-4676-ACB6-03E1CEFC48A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9" authorId="11" shapeId="0" xr:uid="{C1EFAC49-8D5B-4DA0-BF10-A6382E85D469}">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12" shapeId="0" xr:uid="{3734BF29-0C67-4BA7-B272-CB4E10A3C26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13" shapeId="0" xr:uid="{78D4EA4B-9894-473C-B717-1B33982AB90B}">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14" shapeId="0" xr:uid="{4BE66D97-A59A-4AA5-A764-C5B02F8DFE1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5" shapeId="0" xr:uid="{17D52544-CE5A-4585-9722-EE854238DF7C}">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4" authorId="16" shapeId="0" xr:uid="{E9D6B993-3BB2-420D-9695-62B817B0F92B}">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5" authorId="17" shapeId="0" xr:uid="{115882BF-376B-4B4A-BE63-74441D20F03D}">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46" authorId="18" shapeId="0" xr:uid="{5CDDBB5D-1FE4-4144-9475-CB7CD7F8AA32}">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7" authorId="19" shapeId="0" xr:uid="{7FE191F5-5F37-4AE9-95CE-253A4B740387}">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48" authorId="20" shapeId="0" xr:uid="{4BDCD345-25D3-45C8-83BD-2CF5A3F3F3AC}">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49" authorId="21" shapeId="0" xr:uid="{5A081E3E-E679-43E6-95F1-0AA2C2166EB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0" authorId="22" shapeId="0" xr:uid="{A770D447-7051-4779-A723-F6320D52DA2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23" shapeId="0" xr:uid="{95D776CA-38BA-4A3B-9AE4-9D760C816602}">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2" authorId="24" shapeId="0" xr:uid="{266CDF5D-AF11-4C88-B063-831D0A1EBDB5}">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3" authorId="25" shapeId="0" xr:uid="{ED48408A-7423-4809-AF2C-7F7D2A6623FE}">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4" authorId="26" shapeId="0" xr:uid="{B909E703-07D5-43B8-A161-1B424B3BB5C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55" authorId="27" shapeId="0" xr:uid="{F5BC6C46-013D-4B6A-A215-BCC47125F49C}">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6" authorId="28" shapeId="0" xr:uid="{FDF6520E-1326-45B4-98D9-86872B3770F8}">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7" authorId="29" shapeId="0" xr:uid="{B50904A6-CD69-4227-83F9-E0D059BAE296}">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58" authorId="30" shapeId="0" xr:uid="{73228535-26F4-42BF-9607-09E44525744F}">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tc={A1432AB2-17E8-4FDC-B5EC-2BFA42E4E982}</author>
    <author>tc={A2776985-D9F1-44FA-9252-D242869D3355}</author>
    <author>tc={544B4C28-8B76-4802-B666-6B32808E8DB1}</author>
    <author>tc={985DE837-AE27-4D05-8285-3AE6734F36AA}</author>
    <author>tc={9105EBD5-D95B-41F3-9822-10F57CDDC272}</author>
    <author>tc={497CA5CB-CC57-4117-978F-6359578058CE}</author>
    <author>tc={7C5E7717-1FBB-480B-869F-FC9BB421B2E2}</author>
    <author>tc={A5D8E388-C2F3-4032-9BA8-2A81D2638355}</author>
    <author>tc={6F29499E-EA49-4808-90C1-77F2B6E68EFD}</author>
    <author>tc={EA48527C-DFB2-4C4D-977B-D97C044FAFA8}</author>
    <author>tc={A7E9FB8A-0EA8-415E-A5EA-6F12724F8135}</author>
    <author>tc={1D6DF63D-CE97-4BF5-9555-21EADDDC9647}</author>
    <author>tc={CFCCA184-A0B9-48F7-AE9F-8C07A85224A5}</author>
    <author>tc={24709E84-5CA5-4C8F-9BD0-4E3BB2802984}</author>
    <author>tc={61D29C28-EC71-4E2E-ABAB-9457604CFC15}</author>
    <author>tc={31BCE84A-F199-43C2-A9F3-FDEE551C6E82}</author>
    <author>tc={1EDF2880-B279-4B6B-8C46-8D6EC14D4C38}</author>
    <author>tc={02A6043F-4AA0-4C14-A81F-EC4996D13712}</author>
    <author>tc={B91CC0B0-BA5B-4AD7-A143-8FAE30DC0E9F}</author>
    <author>tc={CBF1FB78-E330-4AEE-A422-E1ADD33103F3}</author>
    <author>tc={0694831B-83A1-4D69-9102-8E5D8DC0D2B1}</author>
    <author>tc={DBE156FB-F80A-4FB7-B7CF-66EA709E1846}</author>
    <author>tc={902489B2-2646-4769-ACBD-45FB83A7AE7D}</author>
    <author>tc={1716EFEE-8A1D-45AC-91E6-13DE3FE9F0D2}</author>
    <author>tc={DC732F8E-1405-4712-82DF-2C182153D363}</author>
    <author>tc={1BC43632-33A7-43EC-8087-0429B83421C5}</author>
    <author>tc={6E91D4BF-62E9-4F6D-B86D-6A77C6C9D423}</author>
    <author>tc={DF2582AE-CD03-421E-BD0E-9A6D3834E484}</author>
    <author>tc={D3385FBE-B8EB-43B7-AA93-2F7AA14356D1}</author>
    <author>tc={39269CA0-82B5-4D16-A9A5-7090E041CBF4}</author>
    <author>tc={1ABAB442-F46D-42A6-B0FE-678B312CBDA2}</author>
  </authors>
  <commentList>
    <comment ref="D32" authorId="0" shapeId="0" xr:uid="{A1432AB2-17E8-4FDC-B5EC-2BFA42E4E982}">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4" authorId="1" shapeId="0" xr:uid="{A2776985-D9F1-44FA-9252-D242869D3355}">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5" authorId="2" shapeId="0" xr:uid="{544B4C28-8B76-4802-B666-6B32808E8DB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6" authorId="3" shapeId="0" xr:uid="{985DE837-AE27-4D05-8285-3AE6734F36A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7" authorId="4" shapeId="0" xr:uid="{9105EBD5-D95B-41F3-9822-10F57CDDC272}">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38" authorId="5" shapeId="0" xr:uid="{497CA5CB-CC57-4117-978F-6359578058CE}">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39" authorId="6" shapeId="0" xr:uid="{7C5E7717-1FBB-480B-869F-FC9BB421B2E2}">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7" shapeId="0" xr:uid="{A5D8E388-C2F3-4032-9BA8-2A81D263835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1" authorId="8" shapeId="0" xr:uid="{6F29499E-EA49-4808-90C1-77F2B6E68EF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2" authorId="9" shapeId="0" xr:uid="{EA48527C-DFB2-4C4D-977B-D97C044FAFA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10" shapeId="0" xr:uid="{A7E9FB8A-0EA8-415E-A5EA-6F12724F813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11" shapeId="0" xr:uid="{1D6DF63D-CE97-4BF5-9555-21EADDDC9647}">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12" shapeId="0" xr:uid="{CFCCA184-A0B9-48F7-AE9F-8C07A85224A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13" shapeId="0" xr:uid="{24709E84-5CA5-4C8F-9BD0-4E3BB280298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7" authorId="14" shapeId="0" xr:uid="{61D29C28-EC71-4E2E-ABAB-9457604CFC15}">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8" authorId="15" shapeId="0" xr:uid="{31BCE84A-F199-43C2-A9F3-FDEE551C6E82}">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9" authorId="16" shapeId="0" xr:uid="{1EDF2880-B279-4B6B-8C46-8D6EC14D4C38}">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0" authorId="17" shapeId="0" xr:uid="{02A6043F-4AA0-4C14-A81F-EC4996D13712}">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1" authorId="18" shapeId="0" xr:uid="{B91CC0B0-BA5B-4AD7-A143-8FAE30DC0E9F}">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2" authorId="19" shapeId="0" xr:uid="{CBF1FB78-E330-4AEE-A422-E1ADD33103F3}">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3" authorId="20" shapeId="0" xr:uid="{0694831B-83A1-4D69-9102-8E5D8DC0D2B1}">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4" authorId="21" shapeId="0" xr:uid="{DBE156FB-F80A-4FB7-B7CF-66EA709E1846}">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5" authorId="22" shapeId="0" xr:uid="{902489B2-2646-4769-ACBD-45FB83A7AE7D}">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6" authorId="23" shapeId="0" xr:uid="{1716EFEE-8A1D-45AC-91E6-13DE3FE9F0D2}">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57" authorId="24" shapeId="0" xr:uid="{DC732F8E-1405-4712-82DF-2C182153D363}">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58" authorId="25" shapeId="0" xr:uid="{1BC43632-33A7-43EC-8087-0429B83421C5}">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59" authorId="26" shapeId="0" xr:uid="{6E91D4BF-62E9-4F6D-B86D-6A77C6C9D423}">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60" authorId="27" shapeId="0" xr:uid="{DF2582AE-CD03-421E-BD0E-9A6D3834E48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1" authorId="28" shapeId="0" xr:uid="{D3385FBE-B8EB-43B7-AA93-2F7AA14356D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2" authorId="29" shapeId="0" xr:uid="{39269CA0-82B5-4D16-A9A5-7090E041CBF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3" authorId="30" shapeId="0" xr:uid="{1ABAB442-F46D-42A6-B0FE-678B312CBDA2}">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tc={43E63F88-550B-4607-8AD9-C3FD59D2EA47}</author>
    <author>tc={C32F0660-FFAE-4B70-9C12-12A67E004CBB}</author>
    <author>tc={58B878CE-F206-4005-B9D6-93042C44954E}</author>
    <author>tc={20FF80C0-7603-4DEE-8BE3-5259F029935A}</author>
    <author>tc={4EED724F-413E-4CE3-982E-142844AA14E4}</author>
    <author>tc={4B65707A-A533-4FEF-A3EB-7C2025A4A12B}</author>
    <author>tc={727D2576-C042-42BE-8426-16DF2F40066C}</author>
    <author>tc={05F5353B-9595-427A-96F7-BB8EB95BB9C3}</author>
    <author>tc={200D83BD-F20C-41B7-9CC3-0596101D1C63}</author>
    <author>tc={16B85B84-5DCC-4DB7-B79B-04F2545A2920}</author>
    <author>tc={0811D830-4E54-425B-94E8-ECDA944D1380}</author>
    <author>tc={156CABDE-8FE1-4844-9A46-B2ACAF463B88}</author>
    <author>tc={77B21290-5AB9-43B4-868D-12B1E34A2611}</author>
    <author>tc={AE3F8485-76A4-41E7-A918-70AAC3780873}</author>
    <author>tc={013C1A6E-7507-4BE6-B9A7-F2EC3F909F58}</author>
    <author>tc={C0D9ACAF-E074-4415-BA42-4307DD795337}</author>
    <author>tc={22F1D12E-62B5-4805-B01F-1CFC02FC4B79}</author>
    <author>tc={CEBDDF36-21BB-4099-A761-0DF1F6B273AE}</author>
    <author>tc={6D7E4AAD-C004-4675-8E79-E4405AD5AE34}</author>
    <author>tc={7D8A4E38-7EC6-4F20-B8E6-ACEF52C9AA4E}</author>
    <author>tc={0B39FE1F-F2F1-400F-A872-EA0C35C1EE44}</author>
    <author>tc={C9182EC6-517D-43C6-B20C-737FAEECD4E4}</author>
    <author>tc={641FCA29-76C0-4C92-A50E-C633D2300243}</author>
    <author>tc={550217F2-74D6-4E4E-8145-7E78EF50B456}</author>
    <author>tc={E66E2EC9-6652-4EB4-98B9-7AE9F11C1A12}</author>
    <author>tc={EBECAAE9-461F-4F30-9FD0-6B1C17712081}</author>
    <author>tc={FA1DEF93-C482-4383-91B6-E810A71280C4}</author>
    <author>tc={6375268B-3420-4209-9310-C40BD0A001D2}</author>
    <author>tc={15F7ABC8-A774-4DAD-9547-7FF76D92E96F}</author>
    <author>tc={DC9B1420-69A1-4964-BFD8-2C2D9667A1A6}</author>
    <author>tc={E235D3C6-AC9D-499B-90B3-32E0C179EF93}</author>
  </authors>
  <commentList>
    <comment ref="D35" authorId="0" shapeId="0" xr:uid="{43E63F88-550B-4607-8AD9-C3FD59D2EA47}">
      <text>
        <t xml:space="preserve">[Threaded comment]
Your version of Excel allows you to read this threaded comment; however, any edits to it will get removed if the file is opened in a newer version of Excel. Learn more: https://go.microsoft.com/fwlink/?linkid=870924
Comment:
    请自行填写注意事项，不填视为不能提供
Please complete the precautions section. Failure to do so will be deemed as unable to provide. </t>
      </text>
    </comment>
    <comment ref="D37" authorId="1" shapeId="0" xr:uid="{C32F0660-FFAE-4B70-9C12-12A67E004CBB}">
      <text>
        <t xml:space="preserve">[Threaded comment]
Your version of Excel allows you to read this threaded comment; however, any edits to it will get removed if the file is opened in a newer version of Excel. Learn more: https://go.microsoft.com/fwlink/?linkid=870924
Comment:
    不填视为不收取打样费。
Failure to complete this field will be deemed as no sampling fee being applied. </t>
      </text>
    </comment>
    <comment ref="D38" authorId="2" shapeId="0" xr:uid="{58B878CE-F206-4005-B9D6-93042C44954E}">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39" authorId="3" shapeId="0" xr:uid="{20FF80C0-7603-4DEE-8BE3-5259F029935A}">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0" authorId="4" shapeId="0" xr:uid="{4EED724F-413E-4CE3-982E-142844AA14E4}">
      <text>
        <t xml:space="preserve">[Threaded comment]
Your version of Excel allows you to read this threaded comment; however, any edits to it will get removed if the file is opened in a newer version of Excel. Learn more: https://go.microsoft.com/fwlink/?linkid=870924
Comment:
    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
      </text>
    </comment>
    <comment ref="D41" authorId="5" shapeId="0" xr:uid="{4B65707A-A533-4FEF-A3EB-7C2025A4A12B}">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42" authorId="6" shapeId="0" xr:uid="{727D2576-C042-42BE-8426-16DF2F40066C}">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3" authorId="7" shapeId="0" xr:uid="{05F5353B-9595-427A-96F7-BB8EB95BB9C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4" authorId="8" shapeId="0" xr:uid="{200D83BD-F20C-41B7-9CC3-0596101D1C6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5" authorId="9" shapeId="0" xr:uid="{16B85B84-5DCC-4DB7-B79B-04F2545A292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6" authorId="10" shapeId="0" xr:uid="{0811D830-4E54-425B-94E8-ECDA944D1380}">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7" authorId="11" shapeId="0" xr:uid="{156CABDE-8FE1-4844-9A46-B2ACAF463B8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8" authorId="12" shapeId="0" xr:uid="{77B21290-5AB9-43B4-868D-12B1E34A2611}">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49" authorId="13" shapeId="0" xr:uid="{AE3F8485-76A4-41E7-A918-70AAC378087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0" authorId="14" shapeId="0" xr:uid="{013C1A6E-7507-4BE6-B9A7-F2EC3F909F58}">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1" authorId="15" shapeId="0" xr:uid="{C0D9ACAF-E074-4415-BA42-4307DD795337}">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2" authorId="16" shapeId="0" xr:uid="{22F1D12E-62B5-4805-B01F-1CFC02FC4B79}">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3" authorId="17" shapeId="0" xr:uid="{CEBDDF36-21BB-4099-A761-0DF1F6B273AE}">
      <text>
        <t xml:space="preserve">[Threaded comment]
Your version of Excel allows you to read this threaded comment; however, any edits to it will get removed if the file is opened in a newer version of Excel. Learn more: https://go.microsoft.com/fwlink/?linkid=870924
Comment:
    不填视为不能提供。
Failure to complete this field will be considered non-compliance with the delivery requirements. </t>
      </text>
    </comment>
    <comment ref="D54" authorId="18" shapeId="0" xr:uid="{6D7E4AAD-C004-4675-8E79-E4405AD5AE34}">
      <text>
        <t xml:space="preserve">[Threaded comment]
Your version of Excel allows you to read this threaded comment; however, any edits to it will get removed if the file is opened in a newer version of Excel. Learn more: https://go.microsoft.com/fwlink/?linkid=870924
Comment:
    不填视为不满足交付要求。
Failure to complete this field will be considered non-compliance with the delivery requirements. </t>
      </text>
    </comment>
    <comment ref="D55" authorId="19" shapeId="0" xr:uid="{7D8A4E38-7EC6-4F20-B8E6-ACEF52C9AA4E}">
      <text>
        <t xml:space="preserve">[Threaded comment]
Your version of Excel allows you to read this threaded comment; however, any edits to it will get removed if the file is opened in a newer version of Excel. Learn more: https://go.microsoft.com/fwlink/?linkid=870924
Comment:
    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
      </text>
    </comment>
    <comment ref="D56" authorId="20" shapeId="0" xr:uid="{0B39FE1F-F2F1-400F-A872-EA0C35C1EE44}">
      <text>
        <t xml:space="preserve">[Threaded comment]
Your version of Excel allows you to read this threaded comment; however, any edits to it will get removed if the file is opened in a newer version of Excel. Learn more: https://go.microsoft.com/fwlink/?linkid=870924
Comment:
    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
      </text>
    </comment>
    <comment ref="D57" authorId="21" shapeId="0" xr:uid="{C9182EC6-517D-43C6-B20C-737FAEECD4E4}">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8" authorId="22" shapeId="0" xr:uid="{641FCA29-76C0-4C92-A50E-C633D2300243}">
      <text>
        <t xml:space="preserve">[Threaded comment]
Your version of Excel allows you to read this threaded comment; however, any edits to it will get removed if the file is opened in a newer version of Excel. Learn more: https://go.microsoft.com/fwlink/?linkid=870924
Comment:
    下拉选择 接受 或 不接受，不填视为不接受。
Please select "Accept" or "Not Accept" from the dropdown menu. If left blank, it will be considered as "Not Accept." </t>
      </text>
    </comment>
    <comment ref="D59" authorId="23" shapeId="0" xr:uid="{550217F2-74D6-4E4E-8145-7E78EF50B456}">
      <text>
        <t xml:space="preserve">[Threaded comment]
Your version of Excel allows you to read this threaded comment; however, any edits to it will get removed if the file is opened in a newer version of Excel. Learn more: https://go.microsoft.com/fwlink/?linkid=870924
Comment:
    不填视为不满足售后要求。
Failure to complete this field will be considered non-compliance with the delivery requirements. </t>
      </text>
    </comment>
    <comment ref="D60" authorId="24" shapeId="0" xr:uid="{E66E2EC9-6652-4EB4-98B9-7AE9F11C1A12}">
      <text>
        <t>[Threaded comment]
Your version of Excel allows you to read this threaded comment; however, any edits to it will get removed if the file is opened in a newer version of Excel. Learn more: https://go.microsoft.com/fwlink/?linkid=870924
Comment:
    不填视为不具备相关能力。</t>
      </text>
    </comment>
    <comment ref="D61" authorId="25" shapeId="0" xr:uid="{EBECAAE9-461F-4F30-9FD0-6B1C17712081}">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不填视为不具备相关设备。
Failure to complete this field will be deemed as lacking the relevant equipment. </t>
      </text>
    </comment>
    <comment ref="D62" authorId="26" shapeId="0" xr:uid="{FA1DEF93-C482-4383-91B6-E810A71280C4}">
      <text>
        <t xml:space="preserve">[Threaded comment]
Your version of Excel allows you to read this threaded comment; however, any edits to it will get removed if the file is opened in a newer version of Excel. Learn more: https://go.microsoft.com/fwlink/?linkid=870924
Comment:
    不填视为不具备相关经验。
Failure to complete this field will be deemed as lacking the relevant experience. </t>
      </text>
    </comment>
    <comment ref="D63" authorId="27" shapeId="0" xr:uid="{6375268B-3420-4209-9310-C40BD0A001D2}">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4" authorId="28" shapeId="0" xr:uid="{15F7ABC8-A774-4DAD-9547-7FF76D92E96F}">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5" authorId="29" shapeId="0" xr:uid="{DC9B1420-69A1-4964-BFD8-2C2D9667A1A6}">
      <text>
        <t xml:space="preserve">[Threaded comment]
Your version of Excel allows you to read this threaded comment; however, any edits to it will get removed if the file is opened in a newer version of Excel. Learn more: https://go.microsoft.com/fwlink/?linkid=870924
Comment:
    不填视为不具备相关能力。
Failure to complete this field will be deemed as lacking the relevant capability. 
</t>
      </text>
    </comment>
    <comment ref="D66" authorId="30" shapeId="0" xr:uid="{E235D3C6-AC9D-499B-90B3-32E0C179EF93}">
      <text>
        <t xml:space="preserve">[Threaded comment]
Your version of Excel allows you to read this threaded comment; however, any edits to it will get removed if the file is opened in a newer version of Excel. Learn more: https://go.microsoft.com/fwlink/?linkid=870924
Comment:
    不填视为不具备相关措施。
Failure to complete this field will be deemed as lacking the relevant measures. </t>
      </text>
    </comment>
  </commentList>
</comments>
</file>

<file path=xl/sharedStrings.xml><?xml version="1.0" encoding="utf-8"?>
<sst xmlns="http://schemas.openxmlformats.org/spreadsheetml/2006/main" count="1681" uniqueCount="375">
  <si>
    <t>打样
Sampling</t>
  </si>
  <si>
    <t>交付
Delivery</t>
  </si>
  <si>
    <t>售后
Post-Sale</t>
  </si>
  <si>
    <t>供应商技术能力
Technical campability</t>
  </si>
  <si>
    <t>黑色
Black</t>
  </si>
  <si>
    <t>请填写“接受”或将规格中的内容复制至此处。如有更高品质材质或工艺可以补充，不填视为不符合要求。
Please fill in "Accept" or copy the specifications into this space. If you have any higher-quality materials or processes to propose, you may add them here. If left blank, it will be considered as non-compliance with the requirements.</t>
  </si>
  <si>
    <t>材质
Material</t>
  </si>
  <si>
    <t>颜色
Color</t>
  </si>
  <si>
    <t>尺寸
Size</t>
  </si>
  <si>
    <t>Logo颜色
Color of Logo</t>
  </si>
  <si>
    <t>白色
White</t>
  </si>
  <si>
    <t>包装盒
Packaging box</t>
  </si>
  <si>
    <t xml:space="preserve">请自行填写注意事项，不填视为不能提供
Please fill in the precautions on your own. If left blank, it will be considered as unable to provide.
</t>
  </si>
  <si>
    <t>打样周期：
Sampling lead time:</t>
  </si>
  <si>
    <t>打样费：
Sampling fee:</t>
  </si>
  <si>
    <t>是否收取打样费
Yes or not</t>
  </si>
  <si>
    <t>●提供样品时需提供全套产品及包装，只提供产品本体未提供包装的视为样品不合格。
The full set of product and packaging shall be provided when submitting samples. Any sample submitted with the product body only and without the corresponding packaging will be considered non-conforming.
●投标人提供的样品与UNICEF要求的有差异时，需要按照UNICEF要求进行调整直至完全符合要求。对于材质、外观、颜色、零部件、外包装等不能按要求进行调整的，视为不满足招标要求。
Should the sample submitted by the bidder deviate from UNICEF's specifications, adjustments shall be made per UNICEF's requirements until full conformity is achieved. In the event that adjustments cannot be made as required with respect to materials, appearance, color, components, outer packaging, etc., the submission shall be considered non-compliant with the tender requirements.
●最终样品将由UNICEF对应人员签字确认（签样）并作为首批产品交付前的检测标准品。
The final sample shall be signed and approved (sample sealing) by the designated UNICEF personnel and shall serve as the reference standard for inspection prior to the delivery of the first production batch.</t>
  </si>
  <si>
    <t>打样要求：
Sampling requirements:</t>
  </si>
  <si>
    <t>样品数量：
Quantity of Sample:</t>
  </si>
  <si>
    <t>●最终样品至少提供2套，其中一套用于UNICEF留档，另一套签样后邮寄至检测现场作为检测标准品使用。
A minimum of two sets of the final sample shall be submitted. One set shall be retained by UNICEF for record-keeping purposes, and the other set, following signature approval (sample sealing), shall be shipped to the inspection location to serve as the reference standard for testing.
●若投标人在合同期限内更换生产商，必须将签样样品从原厂回收，防止未授权产品流通。
In the event that the bidder changes the manufacturer within the contract period, the approved samples (signed-off samples) shall be retrieved from the original factory to prevent any unauthorized products from entering the market.</t>
  </si>
  <si>
    <t>起订量：
Minimum Order Quantity:</t>
  </si>
  <si>
    <t>生产能力：
Production capacity:</t>
  </si>
  <si>
    <t>单批产品起订量
Minimum Order Quantity per batch</t>
  </si>
  <si>
    <t>单月最大可生产数量
Maximum monthly production capacity</t>
  </si>
  <si>
    <t>请填写：（单位：个）
Please fill in: (Unit: pieces)</t>
  </si>
  <si>
    <t>请填写：（请量化，如50,000个/30天）
Please fill in: (Please provide a quantified figure, e.g., 50,000 units per 30 days)</t>
  </si>
  <si>
    <t>交付管理办法：
Delivery Management Procedure：</t>
  </si>
  <si>
    <t>●严格按照合同要求交付。若对合同（PO）内容有异议，请在签订前提出，经双方同意后可以进行更改。合同经双方签字盖章后具备法律效力，不可随意更改合同内容。
Delivery shall be carried out in strict compliance with the contract requirements. Any objections to the content of the contract (Purchase Order) shall be raised prior to signing. Amendments may be made upon mutual consent of both parties. Once the contract is signed and sealed by both parties, it shall become legally binding, and no unilateral or arbitrary changes to the contract content shall be permitted.
●经双方协商并同意后，可分批交付，交付流程请参见《延迟交付管理办法》。
Upon mutual consultation and agreement, partial or phased deliveries may be permitted. Please refer to the "Delayed Delivery Management Procedure" for the applicable delivery process.</t>
  </si>
  <si>
    <t>实验室检测报告：
Lab-testing report:</t>
  </si>
  <si>
    <r>
      <rPr>
        <b/>
        <sz val="11"/>
        <color theme="1"/>
        <rFont val="Calibri"/>
        <family val="2"/>
        <scheme val="minor"/>
      </rPr>
      <t>接受</t>
    </r>
    <r>
      <rPr>
        <sz val="11"/>
        <color theme="1"/>
        <rFont val="Calibri"/>
        <family val="2"/>
        <scheme val="minor"/>
      </rPr>
      <t>第三方进行材质检测、无毒害检测等
Third-party testing for material composition, non-toxicity, and other related aspects is acceptable.</t>
    </r>
  </si>
  <si>
    <t>交付前检测：
Pre-delibery inspection:</t>
  </si>
  <si>
    <r>
      <rPr>
        <b/>
        <sz val="11"/>
        <color theme="1"/>
        <rFont val="Calibri"/>
        <family val="2"/>
        <scheme val="minor"/>
      </rPr>
      <t>接受</t>
    </r>
    <r>
      <rPr>
        <sz val="11"/>
        <color theme="1"/>
        <rFont val="Calibri"/>
        <family val="2"/>
        <scheme val="minor"/>
      </rPr>
      <t>交付前检测（PDI，Pre-Delivery Inspection)
Pre-Delivery Inspection (PDI) shall be accepted prior to shipment.</t>
    </r>
  </si>
  <si>
    <t>交付前检测内容：
Pre-Delivery Inspection (PDI) Scope:</t>
  </si>
  <si>
    <t>●外观检测：色差检测、瑕疵检测、零配件检测等；
Appearance Inspection: color difference, defects, components, etc.
●印刷检测：Logo颜色&amp;印刷标准检测、吊牌检测等；
Printing Inspection: Logo color &amp; printing standards, hang tags, etc.
●唛头检测：PO号、名称、数量、尺寸、重量等；
Marking Inspection: PO#, name, quantity, size, weight, etc.
●外箱检测：重量检测、跌落测试；
Outer Carton Inspection: weight check, drop test.</t>
  </si>
  <si>
    <t>交付前检测必须具备的基础工具：
Basic tools required for Pre-Delivery Inspection (PDI):</t>
  </si>
  <si>
    <t>台秤或手提称、拉力计、游标卡尺、白色棉布或白色纸巾
Bench scale / handheld scale, pull gauge, vernier caliper, white cotton cloth / white tissue paper.</t>
  </si>
  <si>
    <t>检测流程要求：
Inspection process requirements:</t>
  </si>
  <si>
    <r>
      <t>●首检（外观检测、材质检测、实验室检测等）由UNICEF指定第三方检测公司并承担费用，质检合格后交付；
The First Article Inspection (including appearance inspection, material testing, laboratory testing, etc.) shall be performed by a third-party inspection company designated by UNICEF, and the associated costs shall be covered by UNICEF. Products may only be delivered upon successful completion of the quality inspection.
●首检未通过需供货商自行检测并处理，由UNICEF指定第三方质检公司，供货商自费抽检，检测结果通过后交付；
In the event that the First Article Inspection is not passed, the supplier shall perform internal testing and take necessary corrective measures. A third-party inspection company designated by UNICEF shall conduct the random sampling inspection, with all associated costs to be borne by the supplier. Delivery shall be authorized only upon successful passing of the inspection results.
●复检未通过需供货商自行处理商品问题后，由UNICEF指定第三方，供货商</t>
    </r>
    <r>
      <rPr>
        <b/>
        <sz val="11"/>
        <color rgb="FFFF0000"/>
        <rFont val="Calibri"/>
        <family val="2"/>
        <scheme val="minor"/>
      </rPr>
      <t>自费全检</t>
    </r>
    <r>
      <rPr>
        <sz val="11"/>
        <color rgb="FFFF0000"/>
        <rFont val="Calibri"/>
        <family val="2"/>
        <scheme val="minor"/>
      </rPr>
      <t>，</t>
    </r>
    <r>
      <rPr>
        <sz val="11"/>
        <color theme="1"/>
        <rFont val="Calibri"/>
        <family val="2"/>
        <scheme val="minor"/>
      </rPr>
      <t>检测结果通过后交付。
In the event that the re-inspection is not passed, the supplier shall address and rectify all product issues. A third-party inspection company designated by UNICEF shall then perform a 100% full inspection, with all costs to be borne by the supplier. Delivery shall be authorized only upon successful passing of the full inspection results.</t>
    </r>
  </si>
  <si>
    <t>延迟交付管理办法：
Delayed Delivery Management Procedure：</t>
  </si>
  <si>
    <t>●首次交付由UNICEF自费指定第三方质检机构抽样检测，检测结果合格后收货；
For the initial delivery, UNICEF shall bear the cost of engaging a designated third-party inspection agency to perform random sampling inspection. Acceptance of the goods shall occur only upon successful passing of the inspection results.
●首次检测未通过的，从第二次交付起，由供货商自行承担质检费用，检测结果合格后交付。
In the event that the first inspection is not passed, the supplier shall bear all quality inspection costs for all subsequent deliveries starting from the second delivery onward. Delivery shall be authorized only upon successful passing of the inspection results.</t>
  </si>
  <si>
    <t>交付执行标准：
Delivery Compliance Criteria：</t>
  </si>
  <si>
    <r>
      <rPr>
        <b/>
        <sz val="11"/>
        <color theme="1"/>
        <rFont val="Calibri"/>
        <family val="2"/>
        <scheme val="minor"/>
      </rPr>
      <t>接受</t>
    </r>
    <r>
      <rPr>
        <sz val="11"/>
        <color theme="1"/>
        <rFont val="Calibri"/>
        <family val="2"/>
        <scheme val="minor"/>
      </rPr>
      <t>以签样商品作为标准制订《生产文件&amp;检测标准》文档并严格执行</t>
    </r>
    <r>
      <rPr>
        <sz val="11"/>
        <color theme="1"/>
        <rFont val="Calibri"/>
        <family val="2"/>
        <scheme val="minor"/>
      </rPr>
      <t>。
The use of the signed-off sample (approved sample) as the benchmark for establishing the "Production Document &amp; Inspection Standard" document is accepted, and such document shall be strictly implemented.</t>
    </r>
  </si>
  <si>
    <t>废品处理：
Scrap Disposal：</t>
  </si>
  <si>
    <r>
      <rPr>
        <b/>
        <sz val="11"/>
        <color theme="1"/>
        <rFont val="Calibri"/>
        <family val="2"/>
        <scheme val="minor"/>
      </rPr>
      <t>接受</t>
    </r>
    <r>
      <rPr>
        <sz val="11"/>
        <color theme="1"/>
        <rFont val="Calibri"/>
        <family val="2"/>
        <scheme val="minor"/>
      </rPr>
      <t>次品、废品报废并提供不再流通报告/证明
The supplier shall accept the scrapping of non-conforming and waste products, and shall provide a non-recirculation report/certificate as evidence that such products will not re-enter the supply chain.</t>
    </r>
  </si>
  <si>
    <t>发货常用物流/快递，加急发货方案：
Common logistics / courier for shipment, expedited delivery options</t>
  </si>
  <si>
    <t>所用发货物流运单号必须可以在线查询
The shipping waybill/tracking number for the logistics or courier service used must be available for online tracking.</t>
  </si>
  <si>
    <t>请填写常用物流1家，常用快递1家。
Please specify one (1) commonly used logistics provider and one (1) commonly used courier service.</t>
  </si>
  <si>
    <t>交货时必须提供的成品加放比例：
Required overrun allowance for finished products upon delivery:</t>
  </si>
  <si>
    <t>请填写可以提供数量的百分比
Please enter the percentage (%) of quantity available to provide.</t>
  </si>
  <si>
    <t>交货时必须提供的备用包装比例：
Spare packaging ratio required upon delivery:</t>
  </si>
  <si>
    <t>装箱规格：
Packaging Specifications:</t>
  </si>
  <si>
    <t>需要确保外箱可以满足日常运输不破损
The outer carton shall be designed and constructed to ensure it does not get damaged during routine transportation.</t>
  </si>
  <si>
    <t>请填写装箱数量及包装箱规格。
Please provide the quantity per carton and the packaging carton specifications.</t>
  </si>
  <si>
    <t>执行标准：
Reference Standard：</t>
  </si>
  <si>
    <t>GB 28480-2012 饰品 有害元素限量的规定
GB 28480-2012 "Adornment - Provisions for the limitation of hazardous elements"</t>
  </si>
  <si>
    <t>若标准不同或有更多/高标准，请提供。
If different standards are applicable, or if you have additional or more stringent standards, please provide such standards accordingly.</t>
  </si>
  <si>
    <t>售后时限
Post-sale service period</t>
  </si>
  <si>
    <t>至少负责180天内疑似质量问题产品、包装的更换与补充
The supplier shall, at a minimum, be responsible for the replacement and replenishment of products and packaging suspected of having quality issues within a period of 180 days.</t>
  </si>
  <si>
    <t>请自行填写可提供售后服务的最长时限。（单位：天）
Please indicate the maximum duration (in days) during which after-sales service can be offered.</t>
  </si>
  <si>
    <t>售后服务范围
Scope of post-sale service</t>
  </si>
  <si>
    <t>接受买家退件&amp;在库残次品的退/换
The supplier shall accept buyer returns and the return or exchange of defective/damaged products held in the buyer's inventory.</t>
  </si>
  <si>
    <t>售后处理时效
Post-sale response time</t>
  </si>
  <si>
    <t>必须在24H内给予响应并提供解决方案
A response must be given and a solution provided within 24 hours.</t>
  </si>
  <si>
    <t>售后问题的处理方式
Method for handling post-sale issues</t>
  </si>
  <si>
    <t>投标人及厂家需具备哪些环境、质量认证资质
Required environmental &amp; quality certifications for bidder and manufacturer:</t>
  </si>
  <si>
    <t>请自行填写满足的资质。
Please list your applicable qualifications.</t>
  </si>
  <si>
    <t>请自行填写。
Self-fill.</t>
  </si>
  <si>
    <t>投标人及厂家具备哪些产品相关的基础检测设备
Basic product testing equipment available at bidder and manufacturer:</t>
  </si>
  <si>
    <t>请自行填写与本产品相关的检测设备。
Please self-declare / indicate the testing equipment that is relevant to this product.</t>
  </si>
  <si>
    <r>
      <t>投标人及厂家有过哪些同类产品</t>
    </r>
    <r>
      <rPr>
        <b/>
        <sz val="11"/>
        <color rgb="FFFF0000"/>
        <rFont val="Calibri"/>
        <family val="2"/>
        <scheme val="minor"/>
      </rPr>
      <t>品牌商品</t>
    </r>
    <r>
      <rPr>
        <sz val="11"/>
        <rFont val="Calibri"/>
        <family val="4"/>
        <charset val="134"/>
        <scheme val="minor"/>
      </rPr>
      <t>代工经验
OEM experience of bidder and manufacturer with similar products for other brands:</t>
    </r>
  </si>
  <si>
    <t>投标人及厂家能够提供哪些符合产品技术标准的生产工艺相关流程图或加工作业相关指导书
Production process flowcharts / work instructions available from bidder and manufacturer that meet product technical standards:</t>
  </si>
  <si>
    <t>投标人及厂家能够提供哪些产品材料相关的检测报告
Product material test reports available from bidder and manufacturer:</t>
  </si>
  <si>
    <t>投标人及厂家具备哪些完整科学的质控/验收方案
Complete and scientific quality control/acceptance procedures available at bidder and manufacturer:</t>
  </si>
  <si>
    <t>投标人及厂家具备哪些售后服务和应急保障措施
After-sales service and emergency support measures available at bidder and manufacturer:</t>
  </si>
  <si>
    <t>项目
Items</t>
  </si>
  <si>
    <t>规格
Specifications:</t>
  </si>
  <si>
    <t>Instruction to the Bidder</t>
  </si>
  <si>
    <t>There are two steps in the technical evaluation:</t>
  </si>
  <si>
    <t>Step 2: Sample evaluation.</t>
  </si>
  <si>
    <t>1. Bidders must complete the following technical bid based on our requirements without changing the format of this table.</t>
  </si>
  <si>
    <t>3.In Step 1, we will evaluate each response on a Pass/Fail basis. We reserve the right to conclude the final evaluation of each bidder's response by accepting one or more deviations regarding specific requirements.</t>
  </si>
  <si>
    <t>4. After completing the evaluation on Step 1, we will invite only the bidders who passed Step 1 to produce samples based on UNICEF's detailed instructions (to be provided), within the defined period.</t>
  </si>
  <si>
    <t>5. The sample evaluation will be conducted based on detailed requirements pre-defined in the sample production instructions.</t>
  </si>
  <si>
    <r>
      <t xml:space="preserve">6. After assessing the quality of samples, we will conclude the technical evaluation and consider the bidders that </t>
    </r>
    <r>
      <rPr>
        <b/>
        <sz val="11"/>
        <color theme="1"/>
        <rFont val="Calibri"/>
        <family val="2"/>
        <scheme val="minor"/>
      </rPr>
      <t>pass both Step 1 and Step 2</t>
    </r>
    <r>
      <rPr>
        <sz val="11"/>
        <color theme="1"/>
        <rFont val="Calibri"/>
        <family val="2"/>
        <scheme val="minor"/>
      </rPr>
      <t xml:space="preserve"> as technically responsive, and recommend them for financial evaluation.</t>
    </r>
  </si>
  <si>
    <t>7. For bidders that pass only Step 1 or Step 2 (but not both), your financial bids will not be used for financial evaluation purposes. As stated in the Financial Bid Form, unfortunately, we will not pay for sample production fees.</t>
  </si>
  <si>
    <t xml:space="preserve">8. For more detailed financial evaluation criteria, please refer to the Financial Bid Form. </t>
  </si>
  <si>
    <r>
      <t xml:space="preserve">2. Please refer to the detailed technical evaluation requirements in columns A, B and C, and complete your response in column D. If there is any deviation from a specific requirement, please indicate the relevant description of your product. If there is </t>
    </r>
    <r>
      <rPr>
        <b/>
        <sz val="11"/>
        <color theme="1"/>
        <rFont val="Calibri"/>
        <family val="2"/>
        <scheme val="minor"/>
      </rPr>
      <t>no response to any of our detailed requirements</t>
    </r>
    <r>
      <rPr>
        <sz val="11"/>
        <color theme="1"/>
        <rFont val="Calibri"/>
        <family val="2"/>
        <scheme val="minor"/>
      </rPr>
      <t xml:space="preserve">, it will be considered </t>
    </r>
    <r>
      <rPr>
        <b/>
        <sz val="11"/>
        <color theme="1"/>
        <rFont val="Calibri"/>
        <family val="2"/>
        <scheme val="minor"/>
      </rPr>
      <t>non-compliance with that requirement</t>
    </r>
    <r>
      <rPr>
        <sz val="11"/>
        <color theme="1"/>
        <rFont val="Calibri"/>
        <family val="2"/>
        <scheme val="minor"/>
      </rPr>
      <t>.</t>
    </r>
  </si>
  <si>
    <r>
      <rPr>
        <b/>
        <sz val="11"/>
        <color theme="1"/>
        <rFont val="Calibri"/>
        <family val="2"/>
        <scheme val="minor"/>
      </rPr>
      <t>Step 1: Desk review</t>
    </r>
    <r>
      <rPr>
        <sz val="11"/>
        <color theme="1"/>
        <rFont val="Calibri"/>
        <family val="2"/>
        <scheme val="minor"/>
      </rPr>
      <t xml:space="preserve"> of each bidder's technical bid against our detailed requirements in columns A, B and C of this sheet.</t>
    </r>
  </si>
  <si>
    <t>技术标标书 Technical Bid Form:</t>
  </si>
  <si>
    <t>Name of the Bidder 投标企业名称:</t>
  </si>
  <si>
    <t>Bidder's Response 技术标标书内容:
请根据技术标要求填写相关信息 Please fill out the technical bid.</t>
  </si>
  <si>
    <t>Technical Evaluation Requirements for Step 1:</t>
  </si>
  <si>
    <t xml:space="preserve">Bidders are not required to fill out any information for Step 2 in this sheet. 投标人无需在本表格中填写任何与第2步相关的信息。
As stated in the head part of this sheet, 4. After completing the evaluation on Step 1, we will invite only the bidders who passed Step 1 to produce samples based on UNICEF's detailed instructions (to be provided), within the defined period. 5. The sample evaluation will be conducted based on detailed requirements pre-defined in the sample production instructions. 如本表格开头部分所述，第4点：在完成对第1步的评估后，我们仅会邀请通过第1步的投标人根据联合国儿童基金会将提供的详细说明，在规定期限内制作样品。样品评估将基于样品制作说明中预先设定的详细要求进行。
</t>
  </si>
  <si>
    <t xml:space="preserve">Technical Evaluation Requirements for Step 2 第2步的技术评估要求: </t>
  </si>
  <si>
    <t>≥250g</t>
  </si>
  <si>
    <t>皮肤材质
Skin material</t>
  </si>
  <si>
    <t>填充材质
Filling material</t>
  </si>
  <si>
    <t>填充物重量或体积
Filling volume</t>
  </si>
  <si>
    <t>大熊主体尺寸
Main Body Dimensions of the Big Bear</t>
  </si>
  <si>
    <t>大熊皮肤颜色
Color of skin</t>
  </si>
  <si>
    <t>鼻子材质
Nose material</t>
  </si>
  <si>
    <t>鼻子尺寸
Nose Dimensions</t>
  </si>
  <si>
    <t>眼睛材质
Eye material</t>
  </si>
  <si>
    <t>眼睛尺寸
Eye Dimensions</t>
  </si>
  <si>
    <t>手（胳膊）尺寸
Arm Dimensions</t>
  </si>
  <si>
    <t>脚（腿）尺寸
Leg Dimensions</t>
  </si>
  <si>
    <t>脚底Logo印制工艺
Logo Printing Process on the Sole</t>
  </si>
  <si>
    <t>Logo印刷颜色
Logo Printing Color</t>
  </si>
  <si>
    <t>100%聚酯纤维（PP棉）
100% Polyester Fiber (PP Cotton)</t>
  </si>
  <si>
    <t>棕色
Brown</t>
  </si>
  <si>
    <t>100%聚酯纤维
100% Polyester Fiber</t>
  </si>
  <si>
    <t>电子刺绣
Computerized Embroidery</t>
  </si>
  <si>
    <t>潘通色：UNICEF蓝：CMYK C100/M0/Y0/K0
Pantone Color: UNICEF Blue; CMYK C100/M0/Y0/K0</t>
  </si>
  <si>
    <t>衣服
Clothing</t>
  </si>
  <si>
    <t>T恤面料材质
T-shirt Fabric Material</t>
  </si>
  <si>
    <t>T恤面料颜色
T-shirt Fabric Color</t>
  </si>
  <si>
    <t>T恤规格
Specification of T-shirt</t>
  </si>
  <si>
    <t>马甲面料材质
Vest Fabric Material</t>
  </si>
  <si>
    <t>马甲颜色
Color of the vest</t>
  </si>
  <si>
    <t>纽扣材质
Button Material</t>
  </si>
  <si>
    <t>纽扣尺寸
Button Dimensions</t>
  </si>
  <si>
    <t>马甲logo印刷工艺
Logo printing process on the vest</t>
  </si>
  <si>
    <t>95%棉，5%莱卡
95% Cotton, 5% Lycra</t>
  </si>
  <si>
    <t>100%棉
100% Cotton</t>
  </si>
  <si>
    <t>金属
Metal</t>
  </si>
  <si>
    <t>直径8mm
Diameter 8mm</t>
  </si>
  <si>
    <t>丝印
Screen Printing</t>
  </si>
  <si>
    <t>包装袋
Packaging Bag</t>
  </si>
  <si>
    <t xml:space="preserve">克重
Fabric Weight </t>
  </si>
  <si>
    <t>尺寸
Dimensions</t>
  </si>
  <si>
    <t>包装袋颜色
Color of packaging bag</t>
  </si>
  <si>
    <t>抽绳材质
Drawstring Material</t>
  </si>
  <si>
    <t>图案印刷工艺
Pattern Printing Process</t>
  </si>
  <si>
    <t>尼龙
Nylon</t>
  </si>
  <si>
    <t>210T</t>
  </si>
  <si>
    <t>吊牌
Hangtag</t>
  </si>
  <si>
    <t>300克重铜版纸
300gsm Art paper</t>
  </si>
  <si>
    <t>吊牌材质
Material of Hangtag</t>
  </si>
  <si>
    <t>吊牌尺寸
Demensions of Hangtag</t>
  </si>
  <si>
    <t>吊牌印刷工艺
Hangtag Printing Process</t>
  </si>
  <si>
    <t>四色印刷
Four-color Printing</t>
  </si>
  <si>
    <t>吊牌颜色
Color of Hangtag</t>
  </si>
  <si>
    <t>产品使用注意事项
Important notes</t>
  </si>
  <si>
    <t>GB6675</t>
  </si>
  <si>
    <t>30天
30 days</t>
  </si>
  <si>
    <t>本次招标单个产品可接受的最长打样时间为30天（非工作日），超过30天将被视为不满足交付需求。
The maximum acceptable sample lead time for a single product in this tender is 30 days (non-working days). Any period exceeding 30 days will be deemed as not meeting the delivery requirements.</t>
  </si>
  <si>
    <t>“安安”本体
The plush body</t>
  </si>
  <si>
    <t>“康康”本体
The plush body</t>
  </si>
  <si>
    <t>≥23.5g</t>
  </si>
  <si>
    <t>小熊主体尺寸
Main Body Dimensions of the little Bear</t>
  </si>
  <si>
    <t>小熊皮肤颜色
Color of skin</t>
  </si>
  <si>
    <t>披风材质
Cape Material</t>
  </si>
  <si>
    <t>披风颜色
Color of the capte</t>
  </si>
  <si>
    <t>披风尺寸
Cape Dimensions</t>
  </si>
  <si>
    <t>Logo印刷工艺
Logo printing process on the T-shirt</t>
  </si>
  <si>
    <t>100%涤纶
100% Polyester</t>
  </si>
  <si>
    <t>红色
Red</t>
  </si>
  <si>
    <t>钥匙环
Key ring</t>
  </si>
  <si>
    <t>金属
Matel</t>
  </si>
  <si>
    <t>直径3cm+龙虾扣
3cm Diameter key ring and Lobster Clasp</t>
  </si>
  <si>
    <t>田字格涤塔夫涤纶布
Windowpane Check Polyester Taffeta</t>
  </si>
  <si>
    <t>杯子本体
Cup body</t>
  </si>
  <si>
    <t>杯体材质
Cup material</t>
  </si>
  <si>
    <t>杯体颜色
Cup color</t>
  </si>
  <si>
    <t>杯盖材质
Lid material</t>
  </si>
  <si>
    <t>杯盖颜色
Lid color</t>
  </si>
  <si>
    <t>杯盖尺寸
Dimensions of the lid</t>
  </si>
  <si>
    <t>杯体尺寸
Dimensions of the cup</t>
  </si>
  <si>
    <t>密封环材质
Gasket Material</t>
  </si>
  <si>
    <t>密封环尺寸
Dimensions of the gasket</t>
  </si>
  <si>
    <t>杯底垫材质
Bottom Pad Material</t>
  </si>
  <si>
    <t>杯底垫尺寸
Dimensions of bottom pad</t>
  </si>
  <si>
    <t>Logo/图案印刷工艺
Printing process of logo</t>
  </si>
  <si>
    <t>Logo颜色
Logo color</t>
  </si>
  <si>
    <t>容量
Capacity</t>
  </si>
  <si>
    <t>奥氏体不锈钢06Cr19Ni10
Austenitic Stainless Steel 06Cr19Ni10</t>
  </si>
  <si>
    <t>蓝色 PT291C
Blue PT291C</t>
  </si>
  <si>
    <t>7.72*7.72*18.8cm</t>
  </si>
  <si>
    <t>丙烯和乙烯聚合物
Acrylic and Ethylene Polymer</t>
  </si>
  <si>
    <t>7.75*7.75*8.4cm</t>
  </si>
  <si>
    <t>硅树脂橡胶
Silicone Rubber</t>
  </si>
  <si>
    <t>4.86*4.86*0.99cm</t>
  </si>
  <si>
    <t>TPE</t>
  </si>
  <si>
    <t>7.6*7.6*0.43cm</t>
  </si>
  <si>
    <t>杯底垫颜色
Bottom pad color</t>
  </si>
  <si>
    <t>335g</t>
  </si>
  <si>
    <t xml:space="preserve">600毫升
600ml </t>
  </si>
  <si>
    <t>纸张材质
Paper Material</t>
  </si>
  <si>
    <t>纸张克重
Paper GSM</t>
  </si>
  <si>
    <t>填充物
Filling</t>
  </si>
  <si>
    <t>白卡裱E楞
White Cardboard Laminated with E-flute</t>
  </si>
  <si>
    <t>300gsm</t>
  </si>
  <si>
    <t>300克牛皮蜂窝纸
300gsm Kraft Honeycomb Paper</t>
  </si>
  <si>
    <t>GB/T29606-2013</t>
  </si>
  <si>
    <t>康康杯盖
Kangkang cup lid</t>
  </si>
  <si>
    <t>杯盖主材质
Main Material of Lid</t>
  </si>
  <si>
    <t>主体颜色
Main Body Color</t>
  </si>
  <si>
    <t>杯盖主体尺寸
Lid Main Body Dimensions</t>
  </si>
  <si>
    <t>康康材质
Kangkang doll material</t>
  </si>
  <si>
    <t>康康尺寸
Kangkang doll dimensions</t>
  </si>
  <si>
    <t>Logo/图案印刷工艺
Logo/Pattern Printing Process</t>
  </si>
  <si>
    <t>Logo颜色
Logo Color</t>
  </si>
  <si>
    <t>其他颜色色号
Other Color Codes</t>
  </si>
  <si>
    <t>聚氯乙烯
Polyvinyl Chloride (PVC)</t>
  </si>
  <si>
    <t>WHITE/PT481C/PT427C/BLACK</t>
  </si>
  <si>
    <t>GB4806.11-2016</t>
  </si>
  <si>
    <t>餐具
Cutlery</t>
  </si>
  <si>
    <t>餐具盒材质
Cutlery Box Material</t>
  </si>
  <si>
    <t>餐具盒颜色
Cutlery Box Color</t>
  </si>
  <si>
    <t>餐具盒尺寸
Cutlery Box Dimensions</t>
  </si>
  <si>
    <t>勺子材质
Spoon Material</t>
  </si>
  <si>
    <t>勺子颜色
Spoon Color</t>
  </si>
  <si>
    <t>勺子尺寸
Spoon Dimensions / Spoon Size</t>
  </si>
  <si>
    <t>筷子材质
Chopstick Material</t>
  </si>
  <si>
    <t>筷子颜色
Chopstick Color</t>
  </si>
  <si>
    <t>筷子尺寸
Chopstick Dimensions</t>
  </si>
  <si>
    <t>奥氏体不锈钢022Cr17Ni12Mo2
Austenitic Stainless Steel 022Cr17Ni12Mo2</t>
  </si>
  <si>
    <t xml:space="preserve">不锈钢本色
Natural Stainless Steel </t>
  </si>
  <si>
    <t>长24cm
Length 24cm</t>
  </si>
  <si>
    <t>长18.5cm
Length 18.5cm</t>
  </si>
  <si>
    <t>不锈钢本色
Natural Stainless Steel</t>
  </si>
  <si>
    <t>长21cm
Length 21cm</t>
  </si>
  <si>
    <t>激光
Laser engraving</t>
  </si>
  <si>
    <t>GB4806.9-2023</t>
  </si>
  <si>
    <t>折叠包
Foldable bag</t>
  </si>
  <si>
    <t>主材质
Main Material</t>
  </si>
  <si>
    <t>重量
Weight</t>
  </si>
  <si>
    <t>主材质认证要求
Main Material Certification Requirements</t>
  </si>
  <si>
    <t>210T,70D*70D,116*90 70GSM，100%锦纶再生面料
210T, 70D×70D, 116×90, 70GSM, 100% Recycled Nylon Fabric</t>
  </si>
  <si>
    <t>49.2g</t>
  </si>
  <si>
    <t>展开：40*40*7 cm，折叠后尺寸：11×9cm,尺寸误差在±2cm 之内
Unfolded: 40×40×7cm; Folded: 11×9cm; Size Tolerance: ±2cm</t>
  </si>
  <si>
    <t>铜板和灰板
Art Paper and Grey Board</t>
  </si>
  <si>
    <t>157克铜版，1200克单白灰板，厚度为1.1MM
157gsm Art Paper, 1200gsm Single-Side White Grey Board, Thickness: 1.1mm</t>
  </si>
  <si>
    <t>12.5×10×3cm</t>
  </si>
  <si>
    <t>QB/T1333-2018</t>
  </si>
  <si>
    <t>帆布包
Canvas bag</t>
  </si>
  <si>
    <t>零配件
Accessories</t>
  </si>
  <si>
    <t>内置口袋数量
Number of Inner Pockets</t>
  </si>
  <si>
    <t>内置口袋尺寸
Inner Pocket Dimensions</t>
  </si>
  <si>
    <t>手提袋/肩带材质
Handle/Shoulder Strap Material</t>
  </si>
  <si>
    <t>手提袋/肩带颜色
Handle/Shoulder Strap Color</t>
  </si>
  <si>
    <t>手提袋/肩带尺寸
Handle/Shoulder Strap Dimensions</t>
  </si>
  <si>
    <t>20安防水帆布
20oz Waterproof Canvas</t>
  </si>
  <si>
    <t>上宽53cm. 底部43cm. 高度33cm. 深度12cm 提手可用长度58cm. 侧宽12cm
Top Width 53cm, Bottom Width 43cm, Height 33cm, Depth 12cm, Usable Handle Length 58cm, Side Width 12cm</t>
  </si>
  <si>
    <t>包体 内袋1： 20*15cm ，可放钥匙，手机等零碎小物品。内袋材质为帆布包材质，需包边。
Bag Body Inner Pocket 1: 20×15cm; for keys, phones and other small items. Inner pocket material: same canvas as the bag body; edges must be bound (binding required).
包体 内袋2： 13*22cm , 深长型的口袋，可放保温杯等。内袋材质为帆布包材质，需包边
Bag Bod。y Inner Pocket 2: 13×22cm; deep elongated pocket for thermos bottles, etc. Inner pocket material: same canvas as the bag body; edges must be bound (binding required).</t>
  </si>
  <si>
    <t>聚酯棉织带
Polyester-Cotton Webbing</t>
  </si>
  <si>
    <t>米色
Beige</t>
  </si>
  <si>
    <t>提手可用长度58cm. 侧宽12cm
Usable Handle Length 58cm, Side Width 12cm</t>
  </si>
  <si>
    <t>Logo材质
Logo Material</t>
  </si>
  <si>
    <t>Logo印刷工艺
Logo Printing Process</t>
  </si>
  <si>
    <t>金属扣材质
Metal Buckle Material</t>
  </si>
  <si>
    <t>PU 皮标
PU Leather Label</t>
  </si>
  <si>
    <t>磁吸扣
Magnetic Snap</t>
  </si>
  <si>
    <t>纸张/材质
Paper/Material Type</t>
  </si>
  <si>
    <t>纸张/材质克重
Paper/Material Gram Weight</t>
  </si>
  <si>
    <t>包装盒颜色
Packaging Box Color</t>
  </si>
  <si>
    <t>填充物材质
Filling Material</t>
  </si>
  <si>
    <t>白卡纸覆膜
White Cardboard with Film Lamination</t>
  </si>
  <si>
    <t>24*14*7cm 天地盖
24×14×7cm Lid-and-Base Box</t>
  </si>
  <si>
    <t>迷你书包
Mini school bag</t>
  </si>
  <si>
    <t>优质帆布，内衬覆防水涂层
Premium Canvas Fabric, Laminated with Waterproof Coating (Inner Side)</t>
  </si>
  <si>
    <t>面料材质
Fabric Material</t>
  </si>
  <si>
    <t>书包轮廓：长*宽*高 8*5.5*10cm
前口袋：长*宽*高 8*2*6cm
Backpack Outline: L×W×H 8×5.5×10cm
Front Pocket: L×W×H 8×2×6cm</t>
  </si>
  <si>
    <t>Logo印刷工艺
Logo printing process</t>
  </si>
  <si>
    <t>丝印
Screen-printing</t>
  </si>
  <si>
    <t>拉链材质
Zipper Material</t>
  </si>
  <si>
    <t>登山扣材质
Carabiner Material</t>
  </si>
  <si>
    <t>手环材质
Wristband Material</t>
  </si>
  <si>
    <t>手环尺寸
Wristband Dimensions</t>
  </si>
  <si>
    <t>手环logo工艺
Wristband Logo Process</t>
  </si>
  <si>
    <t>金属拉头及塑料拉链
Metal Zipper Pull and Plastic Zipper</t>
  </si>
  <si>
    <t>不锈钢
Stainless steel</t>
  </si>
  <si>
    <t>硅胶圈
Silicone Ring</t>
  </si>
  <si>
    <t>长*宽：20*2cm
L×W: 20*2cm</t>
  </si>
  <si>
    <t>突起印刷+丝网印
Embossed printed &amp; Screen printing</t>
  </si>
  <si>
    <t>纸张/材质类型
Paper/Material type</t>
  </si>
  <si>
    <t>包装盒颜色
Packaging box color</t>
  </si>
  <si>
    <t>填充物材质
Filling material</t>
  </si>
  <si>
    <t>3层防撞瓦楞纸，一撕得外盒
3-Layer Corrugated Paper, Tear-Open Box</t>
  </si>
  <si>
    <t>瓦楞纸原色
Natural Corrugated Color</t>
  </si>
  <si>
    <t>雪梨纸
Sydney paper</t>
  </si>
  <si>
    <t xml:space="preserve">吊牌
Hangtag
</t>
  </si>
  <si>
    <t>钛杯本体
Titanium cup body</t>
  </si>
  <si>
    <t>杯盖
Cup lid</t>
  </si>
  <si>
    <t>玻璃杯本体
Glass mug body</t>
  </si>
  <si>
    <t>搅拌棒
Stirring Rod</t>
  </si>
  <si>
    <t>旅行包
Travel bag</t>
  </si>
  <si>
    <t>rPET</t>
  </si>
  <si>
    <t>潘通色：UNICEF蓝：CMYK C100/M0/Y0/K0、白色
Pantone Color: UNICEF Blue; CMYK C100/M0/Y0/K0, white</t>
  </si>
  <si>
    <t>9.4*9.4*20.4 cm</t>
  </si>
  <si>
    <t>16.5*13*12.5 cm</t>
  </si>
  <si>
    <t>40cm 高
Height: 40cm</t>
  </si>
  <si>
    <t xml:space="preserve">7*8cm </t>
  </si>
  <si>
    <t xml:space="preserve">直径3.5cm
Diameter 3.5cm </t>
  </si>
  <si>
    <t>长度10cm
Length: 10cm</t>
  </si>
  <si>
    <t>长度8cm
Length: 8cm</t>
  </si>
  <si>
    <t>衣长12cm 胸围19cm
Body Length 12cm, Chest Circumference 19cm</t>
  </si>
  <si>
    <t>40cm*42cm</t>
  </si>
  <si>
    <t>8cm*11cm</t>
  </si>
  <si>
    <t>直径：0.3cm
长度：42cm</t>
  </si>
  <si>
    <t>抽绳规格（粗细+长度）
Drawstring Specifications (Diameter + Length)</t>
  </si>
  <si>
    <t>8cm*10cm</t>
  </si>
  <si>
    <t xml:space="preserve">2*2.5cm </t>
  </si>
  <si>
    <t xml:space="preserve">直径0.1cm
Diameter 0.1cm </t>
  </si>
  <si>
    <t>长度2.5cm
Length: 2.5cm</t>
  </si>
  <si>
    <t>长度1cm
Length: 1cm</t>
  </si>
  <si>
    <t>衣长2cm, 胸围4.5cm, 臂长1cm
Body Length 2cm, Chest Circumference 4.5cm, Sleeve Length 1cm</t>
  </si>
  <si>
    <t>9.5*4.5cm</t>
  </si>
  <si>
    <t>11cm*14cm</t>
  </si>
  <si>
    <t>0.5cm*15cm 双向抽绳
0.5cm*15cm Double-ended Drawstring</t>
  </si>
  <si>
    <t>29cm*9.5cm*9.5cm</t>
  </si>
  <si>
    <t>直径9.8cm
Diameter 9.8cm</t>
  </si>
  <si>
    <t>高度5.97cm
Height 5.97cm</t>
  </si>
  <si>
    <t>10.3cm*10.3cm*7cm</t>
  </si>
  <si>
    <t>21.5*19*8cm</t>
  </si>
  <si>
    <t>25*7.5*3.5cm</t>
  </si>
  <si>
    <t>13*8*9 cm</t>
  </si>
  <si>
    <t>杯体材质及标号
Cup body material and grade</t>
  </si>
  <si>
    <t>杯体颜色
Cup body color</t>
  </si>
  <si>
    <t>杯体规格
Cup body specifications</t>
  </si>
  <si>
    <t>杯体Logo颜色
Cup body logo color</t>
  </si>
  <si>
    <t>杯体logo印刷工艺
Cup body logo printing process</t>
  </si>
  <si>
    <t>商业纯钛 标号TA1
Commercial pure titanium, Grade TA1</t>
  </si>
  <si>
    <t>激光打印
Laser printing</t>
  </si>
  <si>
    <t>杯盖材质
Cup lid material</t>
  </si>
  <si>
    <t>杯盖颜色及色号
Cup lid color and color code</t>
  </si>
  <si>
    <t>杯盖规格
Cup lid specifications</t>
  </si>
  <si>
    <t>杯盖材质：丙烯-乙烯共聚物
吸管材质：硅橡胶
Lid material: Propylene-ethylene copolymer
Straw material: Silicone rubber</t>
  </si>
  <si>
    <t>Logo挂牌
Logo hangtag</t>
  </si>
  <si>
    <t>挂绳
Lanyard</t>
  </si>
  <si>
    <t>杯底垫
Cup base pad</t>
  </si>
  <si>
    <t>钥匙圈/金属扣
Key ring / metal clasp</t>
  </si>
  <si>
    <t>材质：PVC
Logo印刷工艺：丝印
Material: PVC
Logo printing process: Screen printing</t>
  </si>
  <si>
    <t>材质：硅橡胶
文字/图案印制工艺：磨具压制
Material: Silicone rubber
Text/pattern printing process: mold pressing</t>
  </si>
  <si>
    <t>材质：锌合金
类型：旋转门扣+开口圆环扣
Material: Zinc alloy
Type: Swivel gate clasp + split ring clasp</t>
  </si>
  <si>
    <t>材质：涤纶
长度：13cm
直径：0.7cm
Material: Polyester
Length: 13 cm
Diameter: 0.7 cm</t>
  </si>
  <si>
    <t>300gsm 哑光覆膜，覆以E型瓦楞
300 gsm, matte lamination, laminated with E-flute corrugated board</t>
  </si>
  <si>
    <t>潘通色：UNICEF蓝：CMYK C100/M0/Y0/K0、白色、红色、黑色
Pantone colors: UNICEF Blue (CMYK C100/M0/Y0/K0), white, red, black</t>
  </si>
  <si>
    <t>杯子：Q/JB 028-2025
挂件：QB/T 1143-2003
Cup: Q/JB 028-2025
Pendant/Accessory — QB/T 1143-2003</t>
  </si>
  <si>
    <t>杯口直径：8.3cm
杯底直径：6.5cm
容积：510ml
 Cup rim diameter: 8.3 cm
Cup bottom diameter: 6.5 cm
Capacity: 510 ml</t>
  </si>
  <si>
    <t>结晶银/冰花银
Silver Crystal</t>
  </si>
  <si>
    <t>直径：9.1cm  Diameter: 9.1cm
高度：4.1cm  Height: 4.1cm
饮口数量：2直饮口+1吸管口
Number of drinking openings: 2 direct drinking + 1 straw
吸管长度：15.8cm  Straw length: 15.8cm
吸管直径：1cm Straw diameter: 1cm</t>
  </si>
  <si>
    <t>杯体材质
Cup body material</t>
  </si>
  <si>
    <t>把手规格
Handle specifications</t>
  </si>
  <si>
    <t>杯体logo及图案印刷工艺
Cup body logo and pattern printing process</t>
  </si>
  <si>
    <t>淬火钠钙玻璃
Tempered soda-lime glass</t>
  </si>
  <si>
    <t>淡蓝色 PT291C
Light blue, Pantone 291C</t>
  </si>
  <si>
    <t>直径：9.3cm
高：10.5cm
容积：490ml
Diameter: 9.3 cm
Height: 10.5 cm
Capacity: 490 ml</t>
  </si>
  <si>
    <t>宽度：15.83mm
厚度：7.92mm
Width: 15.83 mm
Thickness: 7.92 mm</t>
  </si>
  <si>
    <t>贴花
Decal printing / Decal application</t>
  </si>
  <si>
    <t>搅拌棒材质
Stirring rod material</t>
  </si>
  <si>
    <t>搅拌棒规格
Stirring rod specifications</t>
  </si>
  <si>
    <t>304不锈钢 奥氏体不锈钢 06Cr19Ni10
装饰部分——锌合金。
Material: 304 stainless steel (austenitic stainless steel, 06Cr19Ni10)
Decorative part: Zinc alloy</t>
  </si>
  <si>
    <t>白卡纸
White cardboard paper</t>
  </si>
  <si>
    <t>克重/类型
Gram weight/type</t>
  </si>
  <si>
    <t>总长：18.27cm，棒身长度：14.5cm，装饰部件：高3.77cm，宽3.05cm。
Total length: 18.27 cm
Shaft/body length: 14.5 cm
Decorative component: Height 3.77 cm, width 3.05 cm</t>
  </si>
  <si>
    <t>材质所需认证
Required Material Certifications</t>
  </si>
  <si>
    <t>织带材质
Webbing Material</t>
  </si>
  <si>
    <t>展开：长*宽*高 47*19*36cm
折叠：长*宽*高 19*20.5*5.5cm
Unfolded: L × W × H 47 × 19 × 36 cm
Folded: L × W × H 19 × 20.5 × 5.5 cm</t>
  </si>
  <si>
    <t>前口袋尺寸
Front pocket dimensions</t>
  </si>
  <si>
    <t>19.5cm*3.7cm*18.5cm</t>
  </si>
  <si>
    <t>GRS认证及流通证书/证明
GRS certification and transaction certificate (TC)/proof</t>
  </si>
  <si>
    <t>拉链
Zipper</t>
  </si>
  <si>
    <t>日字扣
Ladder lock buckle / Strap adjuster</t>
  </si>
  <si>
    <t>材质：拉链头-锌合金；拉链-尼龙
Material: Zipper puller – zinc alloy; Zipper – nylon</t>
  </si>
  <si>
    <t>材质：PP
Material: Polypropylene</t>
  </si>
  <si>
    <t>克重/类型
Gram Weight/Type</t>
  </si>
  <si>
    <t>强制性要求
Mandatory Requirements</t>
  </si>
  <si>
    <t>投标人必须确保完全符合以下强制性要求：
Bidders must ensure full compliance with the following mandatory requirements:</t>
  </si>
  <si>
    <t>1. 持有有效的ISO9001证书（投标人和制造商均需持有，如适用）。
1. Hold a valid ISO9001 certificate (both the bidder and the manufacturer, if applicable).</t>
  </si>
  <si>
    <t>2. 所有投标文件及附件均须以英文和中文两种语言提交。
2. Submit all bid documents and attachments in both English and Chinese.</t>
  </si>
  <si>
    <t>杯子总重量
Cup weight</t>
  </si>
  <si>
    <t>纸张/材质克重
Paper/Material gram weight</t>
  </si>
  <si>
    <t>包装盒颜色
Color</t>
  </si>
  <si>
    <t>填充物材质
filling material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b/>
      <sz val="11"/>
      <color rgb="FFFF0000"/>
      <name val="Calibri"/>
      <family val="2"/>
      <scheme val="minor"/>
    </font>
    <font>
      <sz val="11"/>
      <color rgb="FFFF0000"/>
      <name val="Calibri"/>
      <family val="2"/>
      <scheme val="minor"/>
    </font>
    <font>
      <b/>
      <sz val="11"/>
      <color theme="1"/>
      <name val="Calibri"/>
      <family val="4"/>
      <charset val="134"/>
      <scheme val="minor"/>
    </font>
    <font>
      <sz val="11"/>
      <color theme="1"/>
      <name val="Calibri"/>
      <family val="4"/>
      <charset val="134"/>
      <scheme val="minor"/>
    </font>
    <font>
      <sz val="11"/>
      <name val="Calibri"/>
      <family val="4"/>
      <charset val="134"/>
      <scheme val="minor"/>
    </font>
    <font>
      <sz val="12"/>
      <color theme="1"/>
      <name val="Calibri"/>
      <family val="2"/>
      <scheme val="minor"/>
    </font>
    <font>
      <sz val="11"/>
      <color theme="1"/>
      <name val="Times New Roman"/>
      <family val="1"/>
    </font>
    <font>
      <b/>
      <sz val="12"/>
      <color theme="1"/>
      <name val="Calibri"/>
      <family val="2"/>
      <scheme val="minor"/>
    </font>
    <font>
      <b/>
      <sz val="14"/>
      <color theme="1"/>
      <name val="Calibri"/>
      <family val="2"/>
      <scheme val="minor"/>
    </font>
    <font>
      <b/>
      <sz val="12"/>
      <color rgb="FF0F1115"/>
      <name val="Calibri"/>
      <family val="2"/>
      <scheme val="minor"/>
    </font>
  </fonts>
  <fills count="4">
    <fill>
      <patternFill patternType="none"/>
    </fill>
    <fill>
      <patternFill patternType="gray125"/>
    </fill>
    <fill>
      <patternFill patternType="solid">
        <fgColor theme="2" tint="-9.9978637043366805E-2"/>
        <bgColor indexed="64"/>
      </patternFill>
    </fill>
    <fill>
      <patternFill patternType="solid">
        <fgColor rgb="FFFFFF00"/>
        <bgColor indexed="64"/>
      </patternFill>
    </fill>
  </fills>
  <borders count="38">
    <border>
      <left/>
      <right/>
      <top/>
      <bottom/>
      <diagonal/>
    </border>
    <border>
      <left style="thick">
        <color auto="1"/>
      </left>
      <right style="thick">
        <color auto="1"/>
      </right>
      <top style="thick">
        <color auto="1"/>
      </top>
      <bottom style="thick">
        <color auto="1"/>
      </bottom>
      <diagonal/>
    </border>
    <border>
      <left style="thick">
        <color auto="1"/>
      </left>
      <right style="thick">
        <color auto="1"/>
      </right>
      <top style="thick">
        <color auto="1"/>
      </top>
      <bottom/>
      <diagonal/>
    </border>
    <border>
      <left style="thick">
        <color auto="1"/>
      </left>
      <right style="thick">
        <color auto="1"/>
      </right>
      <top style="thick">
        <color auto="1"/>
      </top>
      <bottom style="thin">
        <color auto="1"/>
      </bottom>
      <diagonal/>
    </border>
    <border>
      <left style="thick">
        <color auto="1"/>
      </left>
      <right style="thick">
        <color auto="1"/>
      </right>
      <top/>
      <bottom/>
      <diagonal/>
    </border>
    <border>
      <left style="thick">
        <color auto="1"/>
      </left>
      <right style="thick">
        <color auto="1"/>
      </right>
      <top style="thin">
        <color auto="1"/>
      </top>
      <bottom style="thin">
        <color auto="1"/>
      </bottom>
      <diagonal/>
    </border>
    <border>
      <left style="thick">
        <color auto="1"/>
      </left>
      <right style="thick">
        <color auto="1"/>
      </right>
      <top/>
      <bottom style="thick">
        <color auto="1"/>
      </bottom>
      <diagonal/>
    </border>
    <border>
      <left style="thick">
        <color auto="1"/>
      </left>
      <right style="thick">
        <color auto="1"/>
      </right>
      <top style="thin">
        <color auto="1"/>
      </top>
      <bottom style="thick">
        <color auto="1"/>
      </bottom>
      <diagonal/>
    </border>
    <border>
      <left/>
      <right style="thick">
        <color auto="1"/>
      </right>
      <top style="thin">
        <color auto="1"/>
      </top>
      <bottom style="thick">
        <color auto="1"/>
      </bottom>
      <diagonal/>
    </border>
    <border>
      <left/>
      <right style="thick">
        <color auto="1"/>
      </right>
      <top/>
      <bottom style="thin">
        <color auto="1"/>
      </bottom>
      <diagonal/>
    </border>
    <border>
      <left/>
      <right style="thick">
        <color auto="1"/>
      </right>
      <top style="thick">
        <color auto="1"/>
      </top>
      <bottom style="thin">
        <color auto="1"/>
      </bottom>
      <diagonal/>
    </border>
    <border>
      <left style="thick">
        <color auto="1"/>
      </left>
      <right style="thick">
        <color auto="1"/>
      </right>
      <top/>
      <bottom style="thin">
        <color auto="1"/>
      </bottom>
      <diagonal/>
    </border>
    <border>
      <left/>
      <right style="thick">
        <color auto="1"/>
      </right>
      <top style="thin">
        <color auto="1"/>
      </top>
      <bottom style="thin">
        <color auto="1"/>
      </bottom>
      <diagonal/>
    </border>
    <border>
      <left style="thick">
        <color auto="1"/>
      </left>
      <right/>
      <top style="thick">
        <color auto="1"/>
      </top>
      <bottom style="thick">
        <color auto="1"/>
      </bottom>
      <diagonal/>
    </border>
    <border>
      <left/>
      <right/>
      <top style="thick">
        <color auto="1"/>
      </top>
      <bottom style="thick">
        <color auto="1"/>
      </bottom>
      <diagonal/>
    </border>
    <border>
      <left/>
      <right/>
      <top/>
      <bottom style="thin">
        <color auto="1"/>
      </bottom>
      <diagonal/>
    </border>
    <border>
      <left/>
      <right/>
      <top style="thin">
        <color auto="1"/>
      </top>
      <bottom style="thin">
        <color auto="1"/>
      </bottom>
      <diagonal/>
    </border>
    <border>
      <left style="thick">
        <color auto="1"/>
      </left>
      <right/>
      <top style="thin">
        <color auto="1"/>
      </top>
      <bottom style="thick">
        <color auto="1"/>
      </bottom>
      <diagonal/>
    </border>
    <border>
      <left/>
      <right style="thick">
        <color auto="1"/>
      </right>
      <top/>
      <bottom style="thick">
        <color auto="1"/>
      </bottom>
      <diagonal/>
    </border>
    <border>
      <left/>
      <right/>
      <top style="thick">
        <color auto="1"/>
      </top>
      <bottom style="thin">
        <color auto="1"/>
      </bottom>
      <diagonal/>
    </border>
    <border>
      <left style="thin">
        <color indexed="64"/>
      </left>
      <right style="thin">
        <color indexed="64"/>
      </right>
      <top style="thin">
        <color indexed="64"/>
      </top>
      <bottom style="thin">
        <color indexed="64"/>
      </bottom>
      <diagonal/>
    </border>
    <border>
      <left style="thick">
        <color auto="1"/>
      </left>
      <right/>
      <top/>
      <bottom/>
      <diagonal/>
    </border>
    <border>
      <left style="thick">
        <color auto="1"/>
      </left>
      <right/>
      <top style="thick">
        <color auto="1"/>
      </top>
      <bottom style="thin">
        <color auto="1"/>
      </bottom>
      <diagonal/>
    </border>
    <border>
      <left style="thin">
        <color indexed="64"/>
      </left>
      <right style="thin">
        <color indexed="64"/>
      </right>
      <top/>
      <bottom style="thin">
        <color indexed="64"/>
      </bottom>
      <diagonal/>
    </border>
    <border>
      <left/>
      <right style="thick">
        <color indexed="64"/>
      </right>
      <top style="thin">
        <color indexed="64"/>
      </top>
      <bottom/>
      <diagonal/>
    </border>
    <border>
      <left style="thin">
        <color indexed="64"/>
      </left>
      <right style="thick">
        <color indexed="64"/>
      </right>
      <top style="thin">
        <color indexed="64"/>
      </top>
      <bottom style="thin">
        <color indexed="64"/>
      </bottom>
      <diagonal/>
    </border>
    <border>
      <left style="thin">
        <color indexed="64"/>
      </left>
      <right style="thick">
        <color indexed="64"/>
      </right>
      <top style="thick">
        <color indexed="64"/>
      </top>
      <bottom style="thin">
        <color indexed="64"/>
      </bottom>
      <diagonal/>
    </border>
    <border>
      <left style="thin">
        <color indexed="64"/>
      </left>
      <right style="thin">
        <color indexed="64"/>
      </right>
      <top style="thick">
        <color indexed="64"/>
      </top>
      <bottom style="thin">
        <color indexed="64"/>
      </bottom>
      <diagonal/>
    </border>
    <border>
      <left style="thick">
        <color indexed="64"/>
      </left>
      <right style="thin">
        <color indexed="64"/>
      </right>
      <top style="thick">
        <color indexed="64"/>
      </top>
      <bottom style="thin">
        <color indexed="64"/>
      </bottom>
      <diagonal/>
    </border>
    <border>
      <left style="thick">
        <color indexed="64"/>
      </left>
      <right style="thin">
        <color indexed="64"/>
      </right>
      <top style="thin">
        <color indexed="64"/>
      </top>
      <bottom style="thin">
        <color indexed="64"/>
      </bottom>
      <diagonal/>
    </border>
    <border>
      <left style="thick">
        <color indexed="64"/>
      </left>
      <right style="thin">
        <color indexed="64"/>
      </right>
      <top/>
      <bottom style="thin">
        <color indexed="64"/>
      </bottom>
      <diagonal/>
    </border>
    <border>
      <left style="thin">
        <color indexed="64"/>
      </left>
      <right style="thick">
        <color indexed="64"/>
      </right>
      <top/>
      <bottom style="thin">
        <color indexed="64"/>
      </bottom>
      <diagonal/>
    </border>
    <border>
      <left style="thin">
        <color indexed="64"/>
      </left>
      <right style="thick">
        <color auto="1"/>
      </right>
      <top style="thick">
        <color auto="1"/>
      </top>
      <bottom style="thick">
        <color auto="1"/>
      </bottom>
      <diagonal/>
    </border>
    <border>
      <left style="thick">
        <color auto="1"/>
      </left>
      <right style="thick">
        <color auto="1"/>
      </right>
      <top style="thin">
        <color auto="1"/>
      </top>
      <bottom/>
      <diagonal/>
    </border>
    <border>
      <left style="thick">
        <color indexed="64"/>
      </left>
      <right style="thin">
        <color indexed="64"/>
      </right>
      <top style="thick">
        <color indexed="64"/>
      </top>
      <bottom style="thick">
        <color indexed="64"/>
      </bottom>
      <diagonal/>
    </border>
    <border>
      <left style="thin">
        <color indexed="64"/>
      </left>
      <right style="thin">
        <color indexed="64"/>
      </right>
      <top style="thick">
        <color indexed="64"/>
      </top>
      <bottom style="thick">
        <color indexed="64"/>
      </bottom>
      <diagonal/>
    </border>
    <border>
      <left/>
      <right style="thick">
        <color auto="1"/>
      </right>
      <top/>
      <bottom/>
      <diagonal/>
    </border>
    <border>
      <left style="thick">
        <color auto="1"/>
      </left>
      <right/>
      <top/>
      <bottom style="thin">
        <color auto="1"/>
      </bottom>
      <diagonal/>
    </border>
  </borders>
  <cellStyleXfs count="1">
    <xf numFmtId="0" fontId="0" fillId="0" borderId="0"/>
  </cellStyleXfs>
  <cellXfs count="147">
    <xf numFmtId="0" fontId="0" fillId="0" borderId="0" xfId="0"/>
    <xf numFmtId="0" fontId="0" fillId="0" borderId="0" xfId="0" applyAlignment="1">
      <alignment horizontal="center" vertical="center"/>
    </xf>
    <xf numFmtId="0" fontId="0" fillId="0" borderId="0" xfId="0" applyAlignment="1">
      <alignment horizontal="center" vertical="center" wrapText="1"/>
    </xf>
    <xf numFmtId="0" fontId="0" fillId="0" borderId="0" xfId="0" applyAlignment="1">
      <alignment horizontal="center" wrapText="1"/>
    </xf>
    <xf numFmtId="0" fontId="0" fillId="0" borderId="0" xfId="0" applyAlignment="1">
      <alignment horizontal="left" vertical="center" wrapText="1"/>
    </xf>
    <xf numFmtId="3" fontId="0" fillId="0" borderId="0" xfId="0" applyNumberFormat="1"/>
    <xf numFmtId="0" fontId="0" fillId="0" borderId="12" xfId="0" applyBorder="1" applyAlignment="1" applyProtection="1">
      <alignment horizontal="left" vertical="center"/>
      <protection locked="0"/>
    </xf>
    <xf numFmtId="0" fontId="0" fillId="0" borderId="9" xfId="0" applyBorder="1" applyAlignment="1" applyProtection="1">
      <alignment horizontal="left" vertical="center"/>
      <protection locked="0"/>
    </xf>
    <xf numFmtId="0" fontId="0" fillId="0" borderId="12" xfId="0" applyBorder="1" applyAlignment="1" applyProtection="1">
      <alignment horizontal="left" vertical="center" wrapText="1"/>
      <protection locked="0"/>
    </xf>
    <xf numFmtId="0" fontId="0" fillId="0" borderId="0" xfId="0" applyAlignment="1">
      <alignment horizontal="center"/>
    </xf>
    <xf numFmtId="0" fontId="0" fillId="2" borderId="3" xfId="0" applyFill="1" applyBorder="1" applyAlignment="1">
      <alignment horizontal="left" vertical="center" wrapText="1"/>
    </xf>
    <xf numFmtId="0" fontId="0" fillId="2" borderId="11" xfId="0" applyFill="1" applyBorder="1" applyAlignment="1">
      <alignment horizontal="left" vertical="center" wrapText="1"/>
    </xf>
    <xf numFmtId="0" fontId="0" fillId="2" borderId="5" xfId="0" applyFill="1" applyBorder="1" applyAlignment="1">
      <alignment horizontal="left" vertical="center" wrapText="1"/>
    </xf>
    <xf numFmtId="0" fontId="0" fillId="2" borderId="7" xfId="0" applyFill="1" applyBorder="1" applyAlignment="1">
      <alignment horizontal="left" vertical="center" wrapText="1"/>
    </xf>
    <xf numFmtId="0" fontId="0" fillId="2" borderId="9" xfId="0" applyFill="1" applyBorder="1" applyAlignment="1">
      <alignment horizontal="left" vertical="center" wrapText="1"/>
    </xf>
    <xf numFmtId="0" fontId="0" fillId="2" borderId="10" xfId="0" applyFill="1" applyBorder="1" applyAlignment="1">
      <alignment horizontal="left" vertical="center" wrapText="1"/>
    </xf>
    <xf numFmtId="0" fontId="11" fillId="2" borderId="3" xfId="0" applyFont="1" applyFill="1" applyBorder="1" applyAlignment="1">
      <alignment horizontal="left" vertical="center" wrapText="1"/>
    </xf>
    <xf numFmtId="0" fontId="0" fillId="2" borderId="16" xfId="0" applyFill="1" applyBorder="1" applyAlignment="1">
      <alignment horizontal="left" vertical="center" wrapText="1"/>
    </xf>
    <xf numFmtId="0" fontId="11" fillId="2" borderId="5" xfId="0" applyFont="1" applyFill="1" applyBorder="1" applyAlignment="1">
      <alignment horizontal="left" vertical="center" wrapText="1"/>
    </xf>
    <xf numFmtId="9" fontId="11" fillId="2" borderId="5" xfId="0" applyNumberFormat="1" applyFont="1" applyFill="1" applyBorder="1" applyAlignment="1">
      <alignment horizontal="left" vertical="center" wrapText="1"/>
    </xf>
    <xf numFmtId="0" fontId="12" fillId="2" borderId="16" xfId="0" applyFont="1" applyFill="1" applyBorder="1" applyAlignment="1">
      <alignment horizontal="left" vertical="center" wrapText="1"/>
    </xf>
    <xf numFmtId="0" fontId="11" fillId="2" borderId="7" xfId="0" applyFont="1" applyFill="1" applyBorder="1" applyAlignment="1">
      <alignment horizontal="left" vertical="center" wrapText="1"/>
    </xf>
    <xf numFmtId="0" fontId="11" fillId="2" borderId="10" xfId="0" applyFont="1" applyFill="1" applyBorder="1" applyAlignment="1">
      <alignment horizontal="left" vertical="center" wrapText="1"/>
    </xf>
    <xf numFmtId="0" fontId="11" fillId="2" borderId="9" xfId="0" applyFont="1" applyFill="1" applyBorder="1" applyAlignment="1">
      <alignment horizontal="left" vertical="center" wrapText="1"/>
    </xf>
    <xf numFmtId="0" fontId="0" fillId="2" borderId="18" xfId="0" applyFill="1" applyBorder="1" applyAlignment="1">
      <alignment horizontal="left" vertical="center" wrapText="1"/>
    </xf>
    <xf numFmtId="0" fontId="11" fillId="2" borderId="18" xfId="0" applyFont="1" applyFill="1" applyBorder="1" applyAlignment="1">
      <alignment horizontal="left" vertical="center" wrapText="1"/>
    </xf>
    <xf numFmtId="0" fontId="11" fillId="2" borderId="12" xfId="0" applyFont="1" applyFill="1" applyBorder="1" applyAlignment="1">
      <alignment horizontal="left" vertical="center" wrapText="1"/>
    </xf>
    <xf numFmtId="0" fontId="12" fillId="2" borderId="5" xfId="0" applyFont="1" applyFill="1" applyBorder="1" applyAlignment="1">
      <alignment horizontal="left" vertical="center" wrapText="1"/>
    </xf>
    <xf numFmtId="0" fontId="11" fillId="2" borderId="6" xfId="0" applyFont="1" applyFill="1" applyBorder="1" applyAlignment="1">
      <alignment horizontal="left" vertical="center" wrapText="1"/>
    </xf>
    <xf numFmtId="3" fontId="11" fillId="2" borderId="3" xfId="0" applyNumberFormat="1" applyFont="1" applyFill="1" applyBorder="1" applyAlignment="1">
      <alignment horizontal="left" vertical="center" wrapText="1"/>
    </xf>
    <xf numFmtId="0" fontId="11" fillId="2" borderId="11" xfId="0" applyFont="1" applyFill="1" applyBorder="1" applyAlignment="1">
      <alignment horizontal="left" vertical="center" wrapText="1"/>
    </xf>
    <xf numFmtId="0" fontId="10" fillId="2" borderId="13" xfId="0" applyFont="1" applyFill="1" applyBorder="1" applyAlignment="1">
      <alignment horizontal="center" vertical="center" wrapText="1"/>
    </xf>
    <xf numFmtId="0" fontId="6" fillId="2" borderId="11" xfId="0" applyFont="1" applyFill="1" applyBorder="1" applyAlignment="1">
      <alignment horizontal="left" vertical="center" wrapText="1"/>
    </xf>
    <xf numFmtId="0" fontId="0" fillId="0" borderId="3" xfId="0" applyBorder="1" applyAlignment="1" applyProtection="1">
      <alignment horizontal="left" vertical="center" wrapText="1"/>
      <protection locked="0"/>
    </xf>
    <xf numFmtId="0" fontId="6" fillId="2" borderId="10" xfId="0" applyFont="1" applyFill="1" applyBorder="1" applyAlignment="1">
      <alignment horizontal="left" vertical="center" wrapText="1"/>
    </xf>
    <xf numFmtId="0" fontId="6" fillId="2" borderId="12" xfId="0" applyFont="1" applyFill="1" applyBorder="1" applyAlignment="1">
      <alignment horizontal="left" vertical="center" wrapText="1"/>
    </xf>
    <xf numFmtId="0" fontId="6" fillId="2" borderId="5" xfId="0" applyFont="1" applyFill="1" applyBorder="1" applyAlignment="1">
      <alignment horizontal="left" vertical="center" wrapText="1"/>
    </xf>
    <xf numFmtId="0" fontId="6" fillId="2" borderId="1" xfId="0" applyFont="1" applyFill="1" applyBorder="1" applyAlignment="1">
      <alignment horizontal="left" vertical="center" wrapText="1"/>
    </xf>
    <xf numFmtId="0" fontId="6" fillId="2" borderId="14" xfId="0" applyFont="1" applyFill="1" applyBorder="1" applyAlignment="1">
      <alignment horizontal="left" vertical="center" wrapText="1"/>
    </xf>
    <xf numFmtId="0" fontId="6" fillId="0" borderId="1" xfId="0" applyFont="1" applyBorder="1" applyAlignment="1" applyProtection="1">
      <alignment horizontal="left" vertical="center" wrapText="1"/>
      <protection locked="0"/>
    </xf>
    <xf numFmtId="0" fontId="6" fillId="2" borderId="19" xfId="0" applyFont="1" applyFill="1" applyBorder="1" applyAlignment="1">
      <alignment horizontal="left" vertical="center" wrapText="1"/>
    </xf>
    <xf numFmtId="0" fontId="6" fillId="2" borderId="15" xfId="0" applyFont="1" applyFill="1" applyBorder="1" applyAlignment="1">
      <alignment horizontal="left" vertical="center" wrapText="1"/>
    </xf>
    <xf numFmtId="0" fontId="6" fillId="2" borderId="16" xfId="0" applyFont="1" applyFill="1" applyBorder="1" applyAlignment="1">
      <alignment horizontal="left" vertical="center" wrapText="1"/>
    </xf>
    <xf numFmtId="0" fontId="6" fillId="2" borderId="7" xfId="0" applyFont="1" applyFill="1" applyBorder="1" applyAlignment="1">
      <alignment horizontal="left" vertical="center" wrapText="1"/>
    </xf>
    <xf numFmtId="0" fontId="6" fillId="0" borderId="5" xfId="0" applyFont="1" applyBorder="1" applyAlignment="1" applyProtection="1">
      <alignment horizontal="left" vertical="center" wrapText="1"/>
      <protection locked="0"/>
    </xf>
    <xf numFmtId="0" fontId="0" fillId="0" borderId="5" xfId="0" applyBorder="1" applyAlignment="1" applyProtection="1">
      <alignment horizontal="left" vertical="center" wrapText="1"/>
      <protection locked="0"/>
    </xf>
    <xf numFmtId="0" fontId="14" fillId="0" borderId="0" xfId="0" applyFont="1"/>
    <xf numFmtId="10" fontId="0" fillId="0" borderId="5" xfId="0" applyNumberFormat="1" applyBorder="1" applyAlignment="1" applyProtection="1">
      <alignment horizontal="left" vertical="center" wrapText="1"/>
      <protection locked="0"/>
    </xf>
    <xf numFmtId="0" fontId="0" fillId="2" borderId="17" xfId="0" applyFill="1" applyBorder="1" applyAlignment="1">
      <alignment vertical="center" wrapText="1"/>
    </xf>
    <xf numFmtId="0" fontId="6" fillId="0" borderId="7" xfId="0" applyFont="1" applyBorder="1" applyAlignment="1" applyProtection="1">
      <alignment horizontal="left" vertical="center" wrapText="1"/>
      <protection locked="0"/>
    </xf>
    <xf numFmtId="0" fontId="6" fillId="0" borderId="10" xfId="0" applyFont="1" applyBorder="1" applyAlignment="1" applyProtection="1">
      <alignment horizontal="left" vertical="center" wrapText="1"/>
      <protection locked="0"/>
    </xf>
    <xf numFmtId="0" fontId="0" fillId="0" borderId="10" xfId="0" applyBorder="1" applyAlignment="1" applyProtection="1">
      <alignment horizontal="left" vertical="center" wrapText="1"/>
      <protection locked="0"/>
    </xf>
    <xf numFmtId="0" fontId="0" fillId="0" borderId="8" xfId="0" applyBorder="1" applyAlignment="1" applyProtection="1">
      <alignment horizontal="left" vertical="center" wrapText="1"/>
      <protection locked="0"/>
    </xf>
    <xf numFmtId="0" fontId="0" fillId="0" borderId="7" xfId="0" applyBorder="1" applyAlignment="1" applyProtection="1">
      <alignment horizontal="left" vertical="center" wrapText="1"/>
      <protection locked="0"/>
    </xf>
    <xf numFmtId="0" fontId="10" fillId="2" borderId="6" xfId="0" applyFont="1" applyFill="1" applyBorder="1" applyAlignment="1">
      <alignment horizontal="center" vertical="center"/>
    </xf>
    <xf numFmtId="0" fontId="10" fillId="2" borderId="6" xfId="0" applyFont="1" applyFill="1" applyBorder="1" applyAlignment="1">
      <alignment horizontal="center" vertical="center" wrapText="1"/>
    </xf>
    <xf numFmtId="0" fontId="10" fillId="0" borderId="6" xfId="0" applyFont="1" applyBorder="1" applyAlignment="1">
      <alignment horizontal="center" vertical="center" wrapText="1"/>
    </xf>
    <xf numFmtId="0" fontId="0" fillId="0" borderId="11" xfId="0" applyBorder="1" applyAlignment="1" applyProtection="1">
      <alignment horizontal="left" vertical="center" wrapText="1"/>
      <protection locked="0"/>
    </xf>
    <xf numFmtId="0" fontId="15" fillId="3" borderId="25" xfId="0" applyFont="1" applyFill="1" applyBorder="1" applyAlignment="1">
      <alignment horizontal="left" vertical="center"/>
    </xf>
    <xf numFmtId="0" fontId="0" fillId="0" borderId="21" xfId="0" applyBorder="1"/>
    <xf numFmtId="0" fontId="0" fillId="2" borderId="22" xfId="0" applyFill="1" applyBorder="1" applyAlignment="1">
      <alignment horizontal="left" vertical="center" wrapText="1"/>
    </xf>
    <xf numFmtId="0" fontId="0" fillId="0" borderId="4" xfId="0" applyBorder="1" applyAlignment="1" applyProtection="1">
      <alignment horizontal="left" vertical="center" wrapText="1"/>
      <protection locked="0"/>
    </xf>
    <xf numFmtId="0" fontId="0" fillId="0" borderId="33" xfId="0" applyBorder="1" applyAlignment="1" applyProtection="1">
      <alignment horizontal="left" vertical="center" wrapText="1"/>
      <protection locked="0"/>
    </xf>
    <xf numFmtId="0" fontId="15" fillId="3" borderId="13" xfId="0" applyFont="1" applyFill="1" applyBorder="1" applyAlignment="1">
      <alignment horizontal="left" vertical="center" wrapText="1"/>
    </xf>
    <xf numFmtId="0" fontId="0" fillId="0" borderId="24" xfId="0" applyBorder="1" applyAlignment="1" applyProtection="1">
      <alignment horizontal="left" vertical="center"/>
      <protection locked="0"/>
    </xf>
    <xf numFmtId="0" fontId="4" fillId="2" borderId="11" xfId="0" applyFont="1" applyFill="1" applyBorder="1" applyAlignment="1">
      <alignment horizontal="left" vertical="center" wrapText="1"/>
    </xf>
    <xf numFmtId="0" fontId="4" fillId="2" borderId="5" xfId="0" applyFont="1" applyFill="1" applyBorder="1" applyAlignment="1">
      <alignment horizontal="left" vertical="center" wrapText="1"/>
    </xf>
    <xf numFmtId="0" fontId="4" fillId="2" borderId="9" xfId="0" applyFont="1" applyFill="1" applyBorder="1" applyAlignment="1">
      <alignment horizontal="left" vertical="center" wrapText="1"/>
    </xf>
    <xf numFmtId="0" fontId="4" fillId="2" borderId="7" xfId="0" applyFont="1" applyFill="1" applyBorder="1" applyAlignment="1">
      <alignment horizontal="left" vertical="center" wrapText="1"/>
    </xf>
    <xf numFmtId="0" fontId="4" fillId="2" borderId="10" xfId="0" applyFont="1" applyFill="1" applyBorder="1" applyAlignment="1">
      <alignment horizontal="left" vertical="center" wrapText="1"/>
    </xf>
    <xf numFmtId="0" fontId="4" fillId="2" borderId="12" xfId="0" applyFont="1" applyFill="1" applyBorder="1" applyAlignment="1">
      <alignment horizontal="left" vertical="center" wrapText="1"/>
    </xf>
    <xf numFmtId="0" fontId="4" fillId="0" borderId="5" xfId="0" applyFont="1" applyBorder="1" applyAlignment="1" applyProtection="1">
      <alignment horizontal="left" vertical="center" wrapText="1"/>
      <protection locked="0"/>
    </xf>
    <xf numFmtId="0" fontId="4" fillId="2" borderId="1" xfId="0" applyFont="1" applyFill="1" applyBorder="1" applyAlignment="1">
      <alignment horizontal="left" vertical="center" wrapText="1"/>
    </xf>
    <xf numFmtId="0" fontId="4" fillId="2" borderId="14" xfId="0" applyFont="1" applyFill="1" applyBorder="1" applyAlignment="1">
      <alignment horizontal="left" vertical="center" wrapText="1"/>
    </xf>
    <xf numFmtId="0" fontId="4" fillId="0" borderId="1" xfId="0" applyFont="1" applyBorder="1" applyAlignment="1" applyProtection="1">
      <alignment horizontal="left" vertical="center" wrapText="1"/>
      <protection locked="0"/>
    </xf>
    <xf numFmtId="0" fontId="4" fillId="2" borderId="19" xfId="0" applyFont="1" applyFill="1" applyBorder="1" applyAlignment="1">
      <alignment horizontal="left" vertical="center" wrapText="1"/>
    </xf>
    <xf numFmtId="0" fontId="4" fillId="0" borderId="3" xfId="0" applyFont="1" applyBorder="1" applyAlignment="1" applyProtection="1">
      <alignment horizontal="left" vertical="center" wrapText="1"/>
      <protection locked="0"/>
    </xf>
    <xf numFmtId="0" fontId="4" fillId="2" borderId="15" xfId="0" applyFont="1" applyFill="1" applyBorder="1" applyAlignment="1">
      <alignment horizontal="left" vertical="center" wrapText="1"/>
    </xf>
    <xf numFmtId="0" fontId="4" fillId="2" borderId="16" xfId="0" applyFont="1" applyFill="1" applyBorder="1" applyAlignment="1">
      <alignment horizontal="left" vertical="center" wrapText="1"/>
    </xf>
    <xf numFmtId="0" fontId="4" fillId="0" borderId="7" xfId="0" applyFont="1" applyBorder="1" applyAlignment="1" applyProtection="1">
      <alignment horizontal="left" vertical="center" wrapText="1"/>
      <protection locked="0"/>
    </xf>
    <xf numFmtId="0" fontId="4" fillId="0" borderId="10" xfId="0" applyFont="1" applyBorder="1" applyAlignment="1" applyProtection="1">
      <alignment horizontal="left" vertical="center" wrapText="1"/>
      <protection locked="0"/>
    </xf>
    <xf numFmtId="0" fontId="0" fillId="2" borderId="33" xfId="0" applyFill="1" applyBorder="1" applyAlignment="1">
      <alignment horizontal="left" vertical="center" wrapText="1"/>
    </xf>
    <xf numFmtId="0" fontId="4" fillId="2" borderId="36" xfId="0" applyFont="1" applyFill="1" applyBorder="1" applyAlignment="1">
      <alignment horizontal="left" vertical="center" wrapText="1"/>
    </xf>
    <xf numFmtId="0" fontId="0" fillId="0" borderId="9" xfId="0" applyBorder="1" applyAlignment="1" applyProtection="1">
      <alignment horizontal="left" vertical="center" wrapText="1"/>
      <protection locked="0"/>
    </xf>
    <xf numFmtId="0" fontId="4" fillId="2" borderId="33" xfId="0" applyFont="1" applyFill="1" applyBorder="1" applyAlignment="1">
      <alignment horizontal="left" vertical="center" wrapText="1"/>
    </xf>
    <xf numFmtId="0" fontId="4" fillId="2" borderId="3" xfId="0" applyFont="1" applyFill="1" applyBorder="1" applyAlignment="1">
      <alignment horizontal="left" vertical="center" wrapText="1"/>
    </xf>
    <xf numFmtId="0" fontId="4" fillId="2" borderId="4" xfId="0" applyFont="1" applyFill="1" applyBorder="1" applyAlignment="1">
      <alignment horizontal="left" vertical="center" wrapText="1"/>
    </xf>
    <xf numFmtId="0" fontId="4" fillId="2" borderId="22" xfId="0" applyFont="1" applyFill="1" applyBorder="1" applyAlignment="1">
      <alignment horizontal="left" vertical="center" wrapText="1"/>
    </xf>
    <xf numFmtId="0" fontId="4" fillId="2" borderId="37" xfId="0" applyFont="1" applyFill="1" applyBorder="1" applyAlignment="1">
      <alignment horizontal="left" vertical="center" wrapText="1"/>
    </xf>
    <xf numFmtId="0" fontId="4" fillId="2" borderId="21" xfId="0" applyFont="1" applyFill="1" applyBorder="1" applyAlignment="1">
      <alignment horizontal="left" vertical="center" wrapText="1"/>
    </xf>
    <xf numFmtId="0" fontId="4" fillId="2" borderId="0" xfId="0" applyFont="1" applyFill="1" applyAlignment="1">
      <alignment horizontal="left" vertical="center" wrapText="1"/>
    </xf>
    <xf numFmtId="0" fontId="6" fillId="2" borderId="24" xfId="0" applyFont="1" applyFill="1" applyBorder="1" applyAlignment="1">
      <alignment horizontal="left" vertical="center" wrapText="1"/>
    </xf>
    <xf numFmtId="0" fontId="13" fillId="0" borderId="20" xfId="0" applyFont="1" applyBorder="1" applyAlignment="1">
      <alignment horizontal="left" vertical="center" wrapText="1"/>
    </xf>
    <xf numFmtId="0" fontId="13" fillId="0" borderId="20" xfId="0" applyFont="1" applyBorder="1" applyAlignment="1">
      <alignment wrapText="1"/>
    </xf>
    <xf numFmtId="0" fontId="17" fillId="3" borderId="20" xfId="0" applyFont="1" applyFill="1" applyBorder="1" applyAlignment="1">
      <alignment horizontal="center" vertical="center" wrapText="1"/>
    </xf>
    <xf numFmtId="0" fontId="15" fillId="0" borderId="20" xfId="0" applyFont="1" applyBorder="1" applyAlignment="1">
      <alignment wrapText="1"/>
    </xf>
    <xf numFmtId="0" fontId="3" fillId="2" borderId="4" xfId="0" applyFont="1" applyFill="1" applyBorder="1" applyAlignment="1">
      <alignment horizontal="left" vertical="center" wrapText="1"/>
    </xf>
    <xf numFmtId="0" fontId="2" fillId="2" borderId="0" xfId="0" applyFont="1" applyFill="1" applyAlignment="1">
      <alignment horizontal="left" vertical="center" wrapText="1"/>
    </xf>
    <xf numFmtId="0" fontId="2" fillId="2" borderId="9" xfId="0" applyFont="1" applyFill="1" applyBorder="1" applyAlignment="1">
      <alignment horizontal="left" vertical="center" wrapText="1"/>
    </xf>
    <xf numFmtId="0" fontId="2" fillId="2" borderId="7" xfId="0" applyFont="1" applyFill="1" applyBorder="1" applyAlignment="1">
      <alignment horizontal="left" vertical="center" wrapText="1"/>
    </xf>
    <xf numFmtId="0" fontId="2" fillId="2" borderId="5" xfId="0" applyFont="1" applyFill="1" applyBorder="1" applyAlignment="1">
      <alignment horizontal="left" vertical="center" wrapText="1"/>
    </xf>
    <xf numFmtId="0" fontId="2" fillId="2" borderId="12" xfId="0" applyFont="1" applyFill="1" applyBorder="1" applyAlignment="1">
      <alignment horizontal="left" vertical="center" wrapText="1"/>
    </xf>
    <xf numFmtId="0" fontId="2" fillId="2" borderId="22" xfId="0" applyFont="1" applyFill="1" applyBorder="1" applyAlignment="1">
      <alignment horizontal="left" vertical="center" wrapText="1"/>
    </xf>
    <xf numFmtId="0" fontId="2" fillId="2" borderId="37" xfId="0" applyFont="1" applyFill="1" applyBorder="1" applyAlignment="1">
      <alignment horizontal="left" vertical="center" wrapText="1"/>
    </xf>
    <xf numFmtId="0" fontId="2" fillId="2" borderId="11" xfId="0" applyFont="1" applyFill="1" applyBorder="1" applyAlignment="1">
      <alignment horizontal="left" vertical="center" wrapText="1"/>
    </xf>
    <xf numFmtId="0" fontId="10" fillId="2" borderId="2" xfId="0" applyFont="1" applyFill="1" applyBorder="1" applyAlignment="1">
      <alignment horizontal="center" vertical="center" wrapText="1"/>
    </xf>
    <xf numFmtId="0" fontId="10" fillId="2" borderId="4" xfId="0" applyFont="1" applyFill="1" applyBorder="1" applyAlignment="1">
      <alignment horizontal="center" vertical="center" wrapText="1"/>
    </xf>
    <xf numFmtId="0" fontId="10" fillId="2" borderId="6" xfId="0" applyFont="1" applyFill="1" applyBorder="1" applyAlignment="1">
      <alignment horizontal="center" vertical="center" wrapText="1"/>
    </xf>
    <xf numFmtId="0" fontId="15" fillId="3" borderId="34" xfId="0" applyFont="1" applyFill="1" applyBorder="1" applyAlignment="1">
      <alignment horizontal="center" vertical="center"/>
    </xf>
    <xf numFmtId="0" fontId="15" fillId="3" borderId="35" xfId="0" applyFont="1" applyFill="1" applyBorder="1" applyAlignment="1">
      <alignment horizontal="center" vertical="center"/>
    </xf>
    <xf numFmtId="0" fontId="15" fillId="3" borderId="32" xfId="0" applyFont="1" applyFill="1" applyBorder="1" applyAlignment="1">
      <alignment horizontal="center" vertical="center"/>
    </xf>
    <xf numFmtId="0" fontId="15" fillId="3" borderId="27" xfId="0" applyFont="1" applyFill="1" applyBorder="1" applyAlignment="1">
      <alignment horizontal="center" vertical="center"/>
    </xf>
    <xf numFmtId="0" fontId="13" fillId="3" borderId="27" xfId="0" applyFont="1" applyFill="1" applyBorder="1" applyAlignment="1">
      <alignment horizontal="center" vertical="center"/>
    </xf>
    <xf numFmtId="0" fontId="13" fillId="3" borderId="26" xfId="0" applyFont="1" applyFill="1" applyBorder="1" applyAlignment="1">
      <alignment horizontal="center" vertical="center"/>
    </xf>
    <xf numFmtId="0" fontId="15" fillId="3" borderId="20" xfId="0" applyFont="1" applyFill="1" applyBorder="1" applyAlignment="1">
      <alignment horizontal="center" vertical="center"/>
    </xf>
    <xf numFmtId="0" fontId="10" fillId="2" borderId="4" xfId="0" applyFont="1" applyFill="1" applyBorder="1" applyAlignment="1">
      <alignment horizontal="center" vertical="center"/>
    </xf>
    <xf numFmtId="0" fontId="10" fillId="2" borderId="6" xfId="0" applyFont="1" applyFill="1" applyBorder="1" applyAlignment="1">
      <alignment horizontal="center" vertical="center"/>
    </xf>
    <xf numFmtId="0" fontId="4" fillId="0" borderId="29" xfId="0" applyFont="1" applyBorder="1" applyAlignment="1">
      <alignment horizontal="left" vertical="center"/>
    </xf>
    <xf numFmtId="0" fontId="4" fillId="0" borderId="20" xfId="0" applyFont="1" applyBorder="1" applyAlignment="1">
      <alignment horizontal="left" vertical="center"/>
    </xf>
    <xf numFmtId="0" fontId="4" fillId="0" borderId="25" xfId="0" applyFont="1" applyBorder="1" applyAlignment="1">
      <alignment horizontal="left" vertical="center"/>
    </xf>
    <xf numFmtId="0" fontId="16" fillId="3" borderId="28" xfId="0" applyFont="1" applyFill="1" applyBorder="1" applyAlignment="1">
      <alignment horizontal="center" vertical="center"/>
    </xf>
    <xf numFmtId="0" fontId="16" fillId="3" borderId="27" xfId="0" applyFont="1" applyFill="1" applyBorder="1" applyAlignment="1">
      <alignment horizontal="center" vertical="center"/>
    </xf>
    <xf numFmtId="0" fontId="16" fillId="3" borderId="26" xfId="0" applyFont="1" applyFill="1" applyBorder="1" applyAlignment="1">
      <alignment horizontal="center" vertical="center"/>
    </xf>
    <xf numFmtId="0" fontId="4" fillId="0" borderId="29" xfId="0" applyFont="1" applyBorder="1" applyAlignment="1">
      <alignment horizontal="left" vertical="center" wrapText="1"/>
    </xf>
    <xf numFmtId="0" fontId="4" fillId="0" borderId="20" xfId="0" applyFont="1" applyBorder="1" applyAlignment="1">
      <alignment horizontal="left" vertical="center" wrapText="1"/>
    </xf>
    <xf numFmtId="0" fontId="4" fillId="0" borderId="25" xfId="0" applyFont="1" applyBorder="1" applyAlignment="1">
      <alignment horizontal="left" vertical="center" wrapText="1"/>
    </xf>
    <xf numFmtId="0" fontId="7" fillId="0" borderId="29" xfId="0" applyFont="1" applyBorder="1" applyAlignment="1">
      <alignment horizontal="left" vertical="center"/>
    </xf>
    <xf numFmtId="0" fontId="7" fillId="0" borderId="20" xfId="0" applyFont="1" applyBorder="1" applyAlignment="1">
      <alignment horizontal="left" vertical="center"/>
    </xf>
    <xf numFmtId="0" fontId="7" fillId="0" borderId="25" xfId="0" applyFont="1" applyBorder="1" applyAlignment="1">
      <alignment horizontal="left" vertical="center"/>
    </xf>
    <xf numFmtId="0" fontId="4" fillId="0" borderId="30" xfId="0" applyFont="1" applyBorder="1" applyAlignment="1">
      <alignment horizontal="left" vertical="center"/>
    </xf>
    <xf numFmtId="0" fontId="4" fillId="0" borderId="23" xfId="0" applyFont="1" applyBorder="1" applyAlignment="1">
      <alignment horizontal="left" vertical="center"/>
    </xf>
    <xf numFmtId="0" fontId="4" fillId="0" borderId="31" xfId="0" applyFont="1" applyBorder="1" applyAlignment="1">
      <alignment horizontal="left" vertical="center"/>
    </xf>
    <xf numFmtId="0" fontId="5" fillId="0" borderId="29" xfId="0" applyFont="1" applyBorder="1" applyAlignment="1">
      <alignment horizontal="left" vertical="center"/>
    </xf>
    <xf numFmtId="0" fontId="5" fillId="0" borderId="20" xfId="0" applyFont="1" applyBorder="1" applyAlignment="1">
      <alignment horizontal="left" vertical="center"/>
    </xf>
    <xf numFmtId="0" fontId="5" fillId="0" borderId="25" xfId="0" applyFont="1" applyBorder="1" applyAlignment="1">
      <alignment horizontal="left" vertical="center"/>
    </xf>
    <xf numFmtId="0" fontId="5" fillId="0" borderId="30" xfId="0" applyFont="1" applyBorder="1" applyAlignment="1">
      <alignment horizontal="left" vertical="center"/>
    </xf>
    <xf numFmtId="0" fontId="5" fillId="0" borderId="23" xfId="0" applyFont="1" applyBorder="1" applyAlignment="1">
      <alignment horizontal="left" vertical="center"/>
    </xf>
    <xf numFmtId="0" fontId="5" fillId="0" borderId="31" xfId="0" applyFont="1" applyBorder="1" applyAlignment="1">
      <alignment horizontal="left" vertical="center"/>
    </xf>
    <xf numFmtId="0" fontId="10" fillId="2" borderId="3" xfId="0" applyFont="1" applyFill="1" applyBorder="1" applyAlignment="1">
      <alignment horizontal="center" vertical="center" wrapText="1"/>
    </xf>
    <xf numFmtId="0" fontId="10" fillId="2" borderId="11" xfId="0" applyFont="1" applyFill="1" applyBorder="1" applyAlignment="1">
      <alignment horizontal="center" vertical="center" wrapText="1"/>
    </xf>
    <xf numFmtId="0" fontId="10" fillId="2" borderId="5" xfId="0" applyFont="1" applyFill="1" applyBorder="1" applyAlignment="1">
      <alignment horizontal="center" vertical="center"/>
    </xf>
    <xf numFmtId="0" fontId="10" fillId="2" borderId="33" xfId="0" applyFont="1" applyFill="1" applyBorder="1" applyAlignment="1">
      <alignment horizontal="center" vertical="center"/>
    </xf>
    <xf numFmtId="0" fontId="5" fillId="0" borderId="29" xfId="0" applyFont="1" applyBorder="1" applyAlignment="1">
      <alignment horizontal="left" vertical="center" wrapText="1"/>
    </xf>
    <xf numFmtId="0" fontId="5" fillId="0" borderId="20" xfId="0" applyFont="1" applyBorder="1" applyAlignment="1">
      <alignment horizontal="left" vertical="center" wrapText="1"/>
    </xf>
    <xf numFmtId="0" fontId="5" fillId="0" borderId="25" xfId="0" applyFont="1" applyBorder="1" applyAlignment="1">
      <alignment horizontal="left" vertical="center" wrapText="1"/>
    </xf>
    <xf numFmtId="0" fontId="1" fillId="2" borderId="7" xfId="0" applyFont="1" applyFill="1" applyBorder="1" applyAlignment="1">
      <alignment horizontal="left" vertical="center" wrapText="1"/>
    </xf>
    <xf numFmtId="0" fontId="1" fillId="2" borderId="9" xfId="0" applyFont="1" applyFill="1" applyBorder="1" applyAlignment="1">
      <alignment horizontal="left" vertic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microsoft.com/office/2017/10/relationships/person" Target="persons/perso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www.wps.cn/officeDocument/2023/relationships/customStorage" Target="customStorage/customStorage.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customStorage/customStorage.xml><?xml version="1.0" encoding="utf-8"?>
<customStorage xmlns="https://web.wps.cn/et/2018/main">
  <book/>
  <sheets/>
</customStorage>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1" Type="http://schemas.openxmlformats.org/officeDocument/2006/relationships/image" Target="../media/image6.png"/></Relationships>
</file>

<file path=xl/drawings/_rels/drawing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drawing8.xml.rels><?xml version="1.0" encoding="UTF-8" standalone="yes"?>
<Relationships xmlns="http://schemas.openxmlformats.org/package/2006/relationships"><Relationship Id="rId1" Type="http://schemas.openxmlformats.org/officeDocument/2006/relationships/image" Target="../media/image9.png"/></Relationships>
</file>

<file path=xl/drawings/_rels/drawing9.xml.rels><?xml version="1.0" encoding="UTF-8" standalone="yes"?>
<Relationships xmlns="http://schemas.openxmlformats.org/package/2006/relationships"><Relationship Id="rId1" Type="http://schemas.openxmlformats.org/officeDocument/2006/relationships/image" Target="../media/image10.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2.png"/></Relationships>
</file>

<file path=xl/drawings/drawing1.xml><?xml version="1.0" encoding="utf-8"?>
<xdr:wsDr xmlns:xdr="http://schemas.openxmlformats.org/drawingml/2006/spreadsheetDrawing" xmlns:a="http://schemas.openxmlformats.org/drawingml/2006/main">
  <xdr:twoCellAnchor editAs="oneCell">
    <xdr:from>
      <xdr:col>5</xdr:col>
      <xdr:colOff>0</xdr:colOff>
      <xdr:row>14</xdr:row>
      <xdr:rowOff>0</xdr:rowOff>
    </xdr:from>
    <xdr:to>
      <xdr:col>17</xdr:col>
      <xdr:colOff>475290</xdr:colOff>
      <xdr:row>20</xdr:row>
      <xdr:rowOff>589806</xdr:rowOff>
    </xdr:to>
    <xdr:pic>
      <xdr:nvPicPr>
        <xdr:cNvPr id="2" name="Picture 1">
          <a:extLst>
            <a:ext uri="{FF2B5EF4-FFF2-40B4-BE49-F238E27FC236}">
              <a16:creationId xmlns:a16="http://schemas.microsoft.com/office/drawing/2014/main" id="{58E3F3A4-214D-F229-65BE-2F69A5775EE6}"/>
            </a:ext>
          </a:extLst>
        </xdr:cNvPr>
        <xdr:cNvPicPr>
          <a:picLocks noChangeAspect="1"/>
        </xdr:cNvPicPr>
      </xdr:nvPicPr>
      <xdr:blipFill>
        <a:blip xmlns:r="http://schemas.openxmlformats.org/officeDocument/2006/relationships" r:embed="rId1"/>
        <a:stretch>
          <a:fillRect/>
        </a:stretch>
      </xdr:blipFill>
      <xdr:spPr>
        <a:xfrm>
          <a:off x="15039975" y="3028950"/>
          <a:ext cx="7676190" cy="5952381"/>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5</xdr:col>
      <xdr:colOff>0</xdr:colOff>
      <xdr:row>15</xdr:row>
      <xdr:rowOff>0</xdr:rowOff>
    </xdr:from>
    <xdr:to>
      <xdr:col>18</xdr:col>
      <xdr:colOff>352425</xdr:colOff>
      <xdr:row>21</xdr:row>
      <xdr:rowOff>899344</xdr:rowOff>
    </xdr:to>
    <xdr:pic>
      <xdr:nvPicPr>
        <xdr:cNvPr id="2" name="Picture 1">
          <a:extLst>
            <a:ext uri="{FF2B5EF4-FFF2-40B4-BE49-F238E27FC236}">
              <a16:creationId xmlns:a16="http://schemas.microsoft.com/office/drawing/2014/main" id="{909E7BD2-F506-23F2-F492-E17F09E65B6D}"/>
            </a:ext>
          </a:extLst>
        </xdr:cNvPr>
        <xdr:cNvPicPr>
          <a:picLocks noChangeAspect="1"/>
        </xdr:cNvPicPr>
      </xdr:nvPicPr>
      <xdr:blipFill>
        <a:blip xmlns:r="http://schemas.openxmlformats.org/officeDocument/2006/relationships" r:embed="rId1"/>
        <a:stretch>
          <a:fillRect/>
        </a:stretch>
      </xdr:blipFill>
      <xdr:spPr>
        <a:xfrm>
          <a:off x="15039975" y="3419475"/>
          <a:ext cx="8153400" cy="6823894"/>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6</xdr:col>
      <xdr:colOff>0</xdr:colOff>
      <xdr:row>6</xdr:row>
      <xdr:rowOff>85725</xdr:rowOff>
    </xdr:from>
    <xdr:to>
      <xdr:col>14</xdr:col>
      <xdr:colOff>354959</xdr:colOff>
      <xdr:row>21</xdr:row>
      <xdr:rowOff>46959</xdr:rowOff>
    </xdr:to>
    <xdr:pic>
      <xdr:nvPicPr>
        <xdr:cNvPr id="2" name="Picture 1">
          <a:extLst>
            <a:ext uri="{FF2B5EF4-FFF2-40B4-BE49-F238E27FC236}">
              <a16:creationId xmlns:a16="http://schemas.microsoft.com/office/drawing/2014/main" id="{15F4AFCB-47BE-07C2-492A-57728BCC4442}"/>
            </a:ext>
          </a:extLst>
        </xdr:cNvPr>
        <xdr:cNvPicPr>
          <a:picLocks noChangeAspect="1"/>
        </xdr:cNvPicPr>
      </xdr:nvPicPr>
      <xdr:blipFill>
        <a:blip xmlns:r="http://schemas.openxmlformats.org/officeDocument/2006/relationships" r:embed="rId1"/>
        <a:stretch>
          <a:fillRect/>
        </a:stretch>
      </xdr:blipFill>
      <xdr:spPr>
        <a:xfrm>
          <a:off x="18040350" y="1504950"/>
          <a:ext cx="5384159" cy="5152359"/>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4</xdr:col>
      <xdr:colOff>600074</xdr:colOff>
      <xdr:row>15</xdr:row>
      <xdr:rowOff>133350</xdr:rowOff>
    </xdr:from>
    <xdr:to>
      <xdr:col>13</xdr:col>
      <xdr:colOff>561974</xdr:colOff>
      <xdr:row>24</xdr:row>
      <xdr:rowOff>319685</xdr:rowOff>
    </xdr:to>
    <xdr:pic>
      <xdr:nvPicPr>
        <xdr:cNvPr id="2" name="Picture 1">
          <a:extLst>
            <a:ext uri="{FF2B5EF4-FFF2-40B4-BE49-F238E27FC236}">
              <a16:creationId xmlns:a16="http://schemas.microsoft.com/office/drawing/2014/main" id="{48E08089-58EE-6550-E87A-59E9D465C3B7}"/>
            </a:ext>
          </a:extLst>
        </xdr:cNvPr>
        <xdr:cNvPicPr>
          <a:picLocks noChangeAspect="1"/>
        </xdr:cNvPicPr>
      </xdr:nvPicPr>
      <xdr:blipFill>
        <a:blip xmlns:r="http://schemas.openxmlformats.org/officeDocument/2006/relationships" r:embed="rId1"/>
        <a:stretch>
          <a:fillRect/>
        </a:stretch>
      </xdr:blipFill>
      <xdr:spPr>
        <a:xfrm>
          <a:off x="16621124" y="3552825"/>
          <a:ext cx="5362575" cy="533936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4</xdr:col>
      <xdr:colOff>457200</xdr:colOff>
      <xdr:row>15</xdr:row>
      <xdr:rowOff>38100</xdr:rowOff>
    </xdr:from>
    <xdr:to>
      <xdr:col>22</xdr:col>
      <xdr:colOff>55850</xdr:colOff>
      <xdr:row>25</xdr:row>
      <xdr:rowOff>361194</xdr:rowOff>
    </xdr:to>
    <xdr:pic>
      <xdr:nvPicPr>
        <xdr:cNvPr id="3" name="Picture 2">
          <a:extLst>
            <a:ext uri="{FF2B5EF4-FFF2-40B4-BE49-F238E27FC236}">
              <a16:creationId xmlns:a16="http://schemas.microsoft.com/office/drawing/2014/main" id="{83C64B18-EFA0-890A-BD29-622A07098CA2}"/>
            </a:ext>
          </a:extLst>
        </xdr:cNvPr>
        <xdr:cNvPicPr>
          <a:picLocks noChangeAspect="1"/>
        </xdr:cNvPicPr>
      </xdr:nvPicPr>
      <xdr:blipFill>
        <a:blip xmlns:r="http://schemas.openxmlformats.org/officeDocument/2006/relationships" r:embed="rId1"/>
        <a:stretch>
          <a:fillRect/>
        </a:stretch>
      </xdr:blipFill>
      <xdr:spPr>
        <a:xfrm>
          <a:off x="16478250" y="3457575"/>
          <a:ext cx="10400000" cy="6047619"/>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5</xdr:col>
      <xdr:colOff>0</xdr:colOff>
      <xdr:row>15</xdr:row>
      <xdr:rowOff>0</xdr:rowOff>
    </xdr:from>
    <xdr:to>
      <xdr:col>15</xdr:col>
      <xdr:colOff>94488</xdr:colOff>
      <xdr:row>23</xdr:row>
      <xdr:rowOff>85142</xdr:rowOff>
    </xdr:to>
    <xdr:pic>
      <xdr:nvPicPr>
        <xdr:cNvPr id="2" name="Picture 1">
          <a:extLst>
            <a:ext uri="{FF2B5EF4-FFF2-40B4-BE49-F238E27FC236}">
              <a16:creationId xmlns:a16="http://schemas.microsoft.com/office/drawing/2014/main" id="{A58881CC-FC66-1957-22FA-C836718485B1}"/>
            </a:ext>
          </a:extLst>
        </xdr:cNvPr>
        <xdr:cNvPicPr>
          <a:picLocks noChangeAspect="1"/>
        </xdr:cNvPicPr>
      </xdr:nvPicPr>
      <xdr:blipFill>
        <a:blip xmlns:r="http://schemas.openxmlformats.org/officeDocument/2006/relationships" r:embed="rId1"/>
        <a:stretch>
          <a:fillRect/>
        </a:stretch>
      </xdr:blipFill>
      <xdr:spPr>
        <a:xfrm>
          <a:off x="16621125" y="3419475"/>
          <a:ext cx="6095238" cy="466666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5</xdr:col>
      <xdr:colOff>0</xdr:colOff>
      <xdr:row>14</xdr:row>
      <xdr:rowOff>390524</xdr:rowOff>
    </xdr:from>
    <xdr:to>
      <xdr:col>13</xdr:col>
      <xdr:colOff>428625</xdr:colOff>
      <xdr:row>20</xdr:row>
      <xdr:rowOff>399987</xdr:rowOff>
    </xdr:to>
    <xdr:pic>
      <xdr:nvPicPr>
        <xdr:cNvPr id="3" name="Picture 2">
          <a:extLst>
            <a:ext uri="{FF2B5EF4-FFF2-40B4-BE49-F238E27FC236}">
              <a16:creationId xmlns:a16="http://schemas.microsoft.com/office/drawing/2014/main" id="{9A3DA4AC-A3AC-4905-A144-8436CB3C22D9}"/>
            </a:ext>
          </a:extLst>
        </xdr:cNvPr>
        <xdr:cNvPicPr>
          <a:picLocks noChangeAspect="1"/>
        </xdr:cNvPicPr>
      </xdr:nvPicPr>
      <xdr:blipFill>
        <a:blip xmlns:r="http://schemas.openxmlformats.org/officeDocument/2006/relationships" r:embed="rId1"/>
        <a:stretch>
          <a:fillRect/>
        </a:stretch>
      </xdr:blipFill>
      <xdr:spPr>
        <a:xfrm>
          <a:off x="16621125" y="3419474"/>
          <a:ext cx="5229225" cy="5172013"/>
        </a:xfrm>
        <a:prstGeom prst="rect">
          <a:avLst/>
        </a:prstGeom>
      </xdr:spPr>
    </xdr:pic>
    <xdr:clientData/>
  </xdr:twoCellAnchor>
  <xdr:twoCellAnchor editAs="oneCell">
    <xdr:from>
      <xdr:col>14</xdr:col>
      <xdr:colOff>38099</xdr:colOff>
      <xdr:row>14</xdr:row>
      <xdr:rowOff>371474</xdr:rowOff>
    </xdr:from>
    <xdr:to>
      <xdr:col>20</xdr:col>
      <xdr:colOff>240198</xdr:colOff>
      <xdr:row>19</xdr:row>
      <xdr:rowOff>2114549</xdr:rowOff>
    </xdr:to>
    <xdr:pic>
      <xdr:nvPicPr>
        <xdr:cNvPr id="2" name="Picture 1">
          <a:extLst>
            <a:ext uri="{FF2B5EF4-FFF2-40B4-BE49-F238E27FC236}">
              <a16:creationId xmlns:a16="http://schemas.microsoft.com/office/drawing/2014/main" id="{D0EDC359-1C56-F81D-A407-1BA035A0ED66}"/>
            </a:ext>
          </a:extLst>
        </xdr:cNvPr>
        <xdr:cNvPicPr>
          <a:picLocks noChangeAspect="1"/>
        </xdr:cNvPicPr>
      </xdr:nvPicPr>
      <xdr:blipFill>
        <a:blip xmlns:r="http://schemas.openxmlformats.org/officeDocument/2006/relationships" r:embed="rId2"/>
        <a:stretch>
          <a:fillRect/>
        </a:stretch>
      </xdr:blipFill>
      <xdr:spPr>
        <a:xfrm>
          <a:off x="22059899" y="3400424"/>
          <a:ext cx="3802549" cy="461962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5</xdr:col>
      <xdr:colOff>0</xdr:colOff>
      <xdr:row>15</xdr:row>
      <xdr:rowOff>0</xdr:rowOff>
    </xdr:from>
    <xdr:to>
      <xdr:col>17</xdr:col>
      <xdr:colOff>180975</xdr:colOff>
      <xdr:row>27</xdr:row>
      <xdr:rowOff>180109</xdr:rowOff>
    </xdr:to>
    <xdr:pic>
      <xdr:nvPicPr>
        <xdr:cNvPr id="2" name="Picture 1">
          <a:extLst>
            <a:ext uri="{FF2B5EF4-FFF2-40B4-BE49-F238E27FC236}">
              <a16:creationId xmlns:a16="http://schemas.microsoft.com/office/drawing/2014/main" id="{745811CF-4B82-62F2-4C86-CE57D988CA7E}"/>
            </a:ext>
          </a:extLst>
        </xdr:cNvPr>
        <xdr:cNvPicPr>
          <a:picLocks noChangeAspect="1"/>
        </xdr:cNvPicPr>
      </xdr:nvPicPr>
      <xdr:blipFill>
        <a:blip xmlns:r="http://schemas.openxmlformats.org/officeDocument/2006/relationships" r:embed="rId1"/>
        <a:stretch>
          <a:fillRect/>
        </a:stretch>
      </xdr:blipFill>
      <xdr:spPr>
        <a:xfrm>
          <a:off x="16621125" y="3419475"/>
          <a:ext cx="7381875" cy="7247659"/>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4</xdr:col>
      <xdr:colOff>240239</xdr:colOff>
      <xdr:row>14</xdr:row>
      <xdr:rowOff>0</xdr:rowOff>
    </xdr:from>
    <xdr:to>
      <xdr:col>18</xdr:col>
      <xdr:colOff>160657</xdr:colOff>
      <xdr:row>25</xdr:row>
      <xdr:rowOff>151445</xdr:rowOff>
    </xdr:to>
    <xdr:pic>
      <xdr:nvPicPr>
        <xdr:cNvPr id="3" name="Picture 2">
          <a:extLst>
            <a:ext uri="{FF2B5EF4-FFF2-40B4-BE49-F238E27FC236}">
              <a16:creationId xmlns:a16="http://schemas.microsoft.com/office/drawing/2014/main" id="{F2845C53-C685-8DC0-3AA5-D6F0F40449BF}"/>
            </a:ext>
          </a:extLst>
        </xdr:cNvPr>
        <xdr:cNvPicPr>
          <a:picLocks noChangeAspect="1"/>
        </xdr:cNvPicPr>
      </xdr:nvPicPr>
      <xdr:blipFill>
        <a:blip xmlns:r="http://schemas.openxmlformats.org/officeDocument/2006/relationships" r:embed="rId1"/>
        <a:stretch>
          <a:fillRect/>
        </a:stretch>
      </xdr:blipFill>
      <xdr:spPr>
        <a:xfrm>
          <a:off x="16261289" y="3028950"/>
          <a:ext cx="8321468" cy="6266495"/>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4</xdr:col>
      <xdr:colOff>168278</xdr:colOff>
      <xdr:row>15</xdr:row>
      <xdr:rowOff>0</xdr:rowOff>
    </xdr:from>
    <xdr:to>
      <xdr:col>17</xdr:col>
      <xdr:colOff>46560</xdr:colOff>
      <xdr:row>28</xdr:row>
      <xdr:rowOff>94206</xdr:rowOff>
    </xdr:to>
    <xdr:pic>
      <xdr:nvPicPr>
        <xdr:cNvPr id="2" name="Picture 1">
          <a:extLst>
            <a:ext uri="{FF2B5EF4-FFF2-40B4-BE49-F238E27FC236}">
              <a16:creationId xmlns:a16="http://schemas.microsoft.com/office/drawing/2014/main" id="{4E64BB39-F450-B17E-C608-A4A31B3542F1}"/>
            </a:ext>
          </a:extLst>
        </xdr:cNvPr>
        <xdr:cNvPicPr>
          <a:picLocks noChangeAspect="1"/>
        </xdr:cNvPicPr>
      </xdr:nvPicPr>
      <xdr:blipFill>
        <a:blip xmlns:r="http://schemas.openxmlformats.org/officeDocument/2006/relationships" r:embed="rId1"/>
        <a:stretch>
          <a:fillRect/>
        </a:stretch>
      </xdr:blipFill>
      <xdr:spPr>
        <a:xfrm>
          <a:off x="16189328" y="3419475"/>
          <a:ext cx="7679257" cy="7533231"/>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5</xdr:col>
      <xdr:colOff>249571</xdr:colOff>
      <xdr:row>14</xdr:row>
      <xdr:rowOff>295275</xdr:rowOff>
    </xdr:from>
    <xdr:to>
      <xdr:col>14</xdr:col>
      <xdr:colOff>84635</xdr:colOff>
      <xdr:row>23</xdr:row>
      <xdr:rowOff>379908</xdr:rowOff>
    </xdr:to>
    <xdr:pic>
      <xdr:nvPicPr>
        <xdr:cNvPr id="4" name="Picture 3">
          <a:extLst>
            <a:ext uri="{FF2B5EF4-FFF2-40B4-BE49-F238E27FC236}">
              <a16:creationId xmlns:a16="http://schemas.microsoft.com/office/drawing/2014/main" id="{7F8F41F6-96F9-360F-CDAB-E70E3497D93F}"/>
            </a:ext>
          </a:extLst>
        </xdr:cNvPr>
        <xdr:cNvPicPr>
          <a:picLocks noChangeAspect="1"/>
        </xdr:cNvPicPr>
      </xdr:nvPicPr>
      <xdr:blipFill>
        <a:blip xmlns:r="http://schemas.openxmlformats.org/officeDocument/2006/relationships" r:embed="rId1"/>
        <a:stretch>
          <a:fillRect/>
        </a:stretch>
      </xdr:blipFill>
      <xdr:spPr>
        <a:xfrm>
          <a:off x="16870696" y="3324225"/>
          <a:ext cx="5235739" cy="5247183"/>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person displayName="Qiang Wang" id="{6FB07322-83CA-4EA4-8765-CBCA58ADC508}" userId="S::qwang@unicef.org::f8a5ced7-b6b0-4d8a-9654-4564fdd653ec" providerId="AD"/>
</personList>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D32" dT="2025-08-19T02:41:13.95" personId="{6FB07322-83CA-4EA4-8765-CBCA58ADC508}" id="{A2EC5A3B-96A1-4017-B530-1C2AD853CD0B}">
    <text xml:space="preserve">请自行填写注意事项，不填视为不能提供
Please complete the precautions section. Failure to do so will be deemed as unable to provide. </text>
  </threadedComment>
  <threadedComment ref="D34" dT="2026-03-25T03:40:39.72" personId="{6FB07322-83CA-4EA4-8765-CBCA58ADC508}" id="{75F23746-8466-4F1E-8614-EC1DA0706900}">
    <text xml:space="preserve">不填视为不收取打样费。
Failure to complete this field will be deemed as no sampling fee being applied. </text>
  </threadedComment>
  <threadedComment ref="D35" dT="2025-08-19T02:39:32.34" personId="{6FB07322-83CA-4EA4-8765-CBCA58ADC508}" id="{3DF56BB9-2016-4897-B334-E1B4F6621366}">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58B7F357-87DE-40A3-9240-27499FE1743D}">
    <text xml:space="preserve">下拉选择 接受 或 不接受，不填视为不接受。
Please select "Accept" or "Not Accept" from the dropdown menu. If left blank, it will be considered as "Not Accept." </text>
  </threadedComment>
  <threadedComment ref="D37" dT="2026-03-24T08:59:10.84" personId="{6FB07322-83CA-4EA4-8765-CBCA58ADC508}" id="{EEC4E837-5210-4490-9F70-4124AA4FD9AC}">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8" dT="2026-03-25T03:31:57.29" personId="{6FB07322-83CA-4EA4-8765-CBCA58ADC508}" id="{3B50D937-66FF-4100-8010-093DC0A12E4F}">
    <text xml:space="preserve">不填视为不满足交付要求
Failure to complete this field will be considered non-compliance with the delivery requirements. </text>
  </threadedComment>
  <threadedComment ref="D39" dT="2025-08-19T02:39:32.34" personId="{6FB07322-83CA-4EA4-8765-CBCA58ADC508}" id="{14B53957-EA6D-43F7-9AA0-B92E09B0B110}">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2BEE8F07-6A2B-485D-92BA-220FDA4C5EC0}">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06207733-17FD-4337-81AF-CD8E9704E21A}">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B5DEE6F5-B00A-4E35-AAFF-3319763F085E}">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87B38A74-8780-41BA-BCDA-D739EC6AE1AB}">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38F5A98D-1598-4D6B-A823-C5563E21F395}">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77CA2B7A-44F2-46A7-BCE2-80EB62F167BF}">
    <text xml:space="preserve">下拉选择 接受 或 不接受，不填视为不接受。
Please select "Accept" or "Not Accept" from the dropdown menu. If left blank, it will be considered as "Not Accept." </text>
  </threadedComment>
  <threadedComment ref="D46" dT="2025-08-19T02:39:32.34" personId="{6FB07322-83CA-4EA4-8765-CBCA58ADC508}" id="{297C1CF2-2B8A-4AD2-AC0C-0E4D7BE69374}">
    <text xml:space="preserve">下拉选择 接受 或 不接受，不填视为不接受。
Please select "Accept" or "Not Accept" from the dropdown menu. If left blank, it will be considered as "Not Accept." </text>
  </threadedComment>
  <threadedComment ref="D47" dT="2025-08-19T02:39:32.34" personId="{6FB07322-83CA-4EA4-8765-CBCA58ADC508}" id="{D40C0499-4168-43E9-9DEF-43DE16278C11}">
    <text xml:space="preserve">下拉选择 接受 或 不接受，不填视为不接受。
Please select "Accept" or "Not Accept" from the dropdown menu. If left blank, it will be considered as "Not Accept." </text>
  </threadedComment>
  <threadedComment ref="D48" dT="2026-03-25T03:33:41.65" personId="{6FB07322-83CA-4EA4-8765-CBCA58ADC508}" id="{1CC0B563-CBC2-4687-9956-9937C6805D11}">
    <text xml:space="preserve">不填视为不满足交付要求。
Failure to complete this field will be considered non-compliance with the delivery requirements. </text>
  </threadedComment>
  <threadedComment ref="D49" dT="2026-03-25T03:41:19.86" personId="{6FB07322-83CA-4EA4-8765-CBCA58ADC508}" id="{3A6C6AFE-7627-4439-A0F5-F05788D25958}">
    <text xml:space="preserve">不填视为不能提供。
Failure to complete this field will be considered non-compliance with the delivery requirements. </text>
  </threadedComment>
  <threadedComment ref="D50" dT="2026-03-25T03:41:28.89" personId="{6FB07322-83CA-4EA4-8765-CBCA58ADC508}" id="{873BD051-6386-4CE6-9948-7A974344C353}">
    <text xml:space="preserve">不填视为不能提供。
Failure to complete this field will be considered non-compliance with the delivery requirements. </text>
  </threadedComment>
  <threadedComment ref="D51" dT="2026-03-25T03:34:29.97" personId="{6FB07322-83CA-4EA4-8765-CBCA58ADC508}" id="{B3C578A3-6D2F-4E26-8D2D-44A667BE5FF2}">
    <text xml:space="preserve">不填视为不满足交付要求。
Failure to complete this field will be considered non-compliance with the delivery requirements. </text>
  </threadedComment>
  <threadedComment ref="D52" dT="2025-08-19T02:46:22.04" personId="{6FB07322-83CA-4EA4-8765-CBCA58ADC508}" id="{ED32E4A9-6EB8-4E0B-AD84-02D94977C9CC}">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3" dT="2025-08-19T02:38:09.28" personId="{6FB07322-83CA-4EA4-8765-CBCA58ADC508}" id="{7B3E8D2F-7BA4-470F-AB16-8472A1DCEF63}">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4" dT="2025-08-19T02:39:32.34" personId="{6FB07322-83CA-4EA4-8765-CBCA58ADC508}" id="{2204CC19-ADB5-4DFF-9DC7-F4261E81891D}">
    <text xml:space="preserve">下拉选择 接受 或 不接受，不填视为不接受。
Please select "Accept" or "Not Accept" from the dropdown menu. If left blank, it will be considered as "Not Accept." </text>
  </threadedComment>
  <threadedComment ref="D55" dT="2025-08-19T02:39:32.34" personId="{6FB07322-83CA-4EA4-8765-CBCA58ADC508}" id="{1E3AC462-64FB-4082-B8E3-E504E8863DD5}">
    <text xml:space="preserve">下拉选择 接受 或 不接受，不填视为不接受。
Please select "Accept" or "Not Accept" from the dropdown menu. If left blank, it will be considered as "Not Accept." </text>
  </threadedComment>
  <threadedComment ref="D56" dT="2026-03-25T03:34:45.83" personId="{6FB07322-83CA-4EA4-8765-CBCA58ADC508}" id="{0F26742A-BDD9-419A-8601-802930DFC7F0}">
    <text xml:space="preserve">不填视为不满足售后要求。
Failure to complete this field will be considered non-compliance with the delivery requirements. </text>
  </threadedComment>
  <threadedComment ref="D57" dT="2026-03-25T03:35:14.99" personId="{6FB07322-83CA-4EA4-8765-CBCA58ADC508}" id="{8BC06B6D-7374-4F90-A592-99D2164AAE6A}">
    <text>不填视为不具备相关能力。</text>
  </threadedComment>
  <threadedComment ref="D58" dT="2026-03-25T03:35:30.77" personId="{6FB07322-83CA-4EA4-8765-CBCA58ADC508}" id="{BB4187BC-86D3-4EA1-8768-F92EDDF0E601}">
    <text xml:space="preserve">不填视为不具备相关设备。
Failure to complete this field will be deemed as lacking the relevant equipment. </text>
  </threadedComment>
  <threadedComment ref="D59" dT="2026-03-25T03:35:43.23" personId="{6FB07322-83CA-4EA4-8765-CBCA58ADC508}" id="{F3B2D133-A54D-4566-BBCA-3C1FD16B0314}">
    <text xml:space="preserve">不填视为不具备相关经验。
Failure to complete this field will be deemed as lacking the relevant experience. </text>
  </threadedComment>
  <threadedComment ref="D60" dT="2026-03-25T03:36:07.37" personId="{6FB07322-83CA-4EA4-8765-CBCA58ADC508}" id="{7BA9CFF6-C7AE-49C1-87DE-B6F585E91CE8}">
    <text xml:space="preserve">不填视为不具备相关能力。
Failure to complete this field will be deemed as lacking the relevant capability. </text>
  </threadedComment>
  <threadedComment ref="D61" dT="2026-03-25T03:36:19.72" personId="{6FB07322-83CA-4EA4-8765-CBCA58ADC508}" id="{B795A1AB-42DF-41EB-87AD-1F10E7058372}">
    <text xml:space="preserve">不填视为不具备相关能力。
Failure to complete this field will be deemed as lacking the relevant capability. </text>
  </threadedComment>
  <threadedComment ref="D62" dT="2026-03-25T03:36:31.91" personId="{6FB07322-83CA-4EA4-8765-CBCA58ADC508}" id="{3D22FEE7-AD55-4158-8765-B8F127277C25}">
    <text xml:space="preserve">不填视为不具备相关能力。
Failure to complete this field will be deemed as lacking the relevant capability. 
</text>
  </threadedComment>
  <threadedComment ref="D63" dT="2026-03-25T03:36:52.18" personId="{6FB07322-83CA-4EA4-8765-CBCA58ADC508}" id="{C2DB9F87-4886-4755-A893-E56A582951DC}">
    <text xml:space="preserve">不填视为不具备相关措施。
Failure to complete this field will be deemed as lacking the relevant measures. </text>
  </threadedComment>
</ThreadedComments>
</file>

<file path=xl/threadedComments/threadedComment2.xml><?xml version="1.0" encoding="utf-8"?>
<ThreadedComments xmlns="http://schemas.microsoft.com/office/spreadsheetml/2018/threadedcomments" xmlns:x="http://schemas.openxmlformats.org/spreadsheetml/2006/main">
  <threadedComment ref="D28" dT="2025-08-19T02:41:13.95" personId="{6FB07322-83CA-4EA4-8765-CBCA58ADC508}" id="{CB512C8C-8148-4271-9557-3B72B1CBE7D9}">
    <text xml:space="preserve">请自行填写注意事项，不填视为不能提供
Please complete the precautions section. Failure to do so will be deemed as unable to provide. </text>
  </threadedComment>
  <threadedComment ref="D30" dT="2026-03-25T03:40:39.72" personId="{6FB07322-83CA-4EA4-8765-CBCA58ADC508}" id="{A6F32F46-96CD-4E08-AC33-D4AA20A98C1D}">
    <text xml:space="preserve">不填视为不收取打样费。
Failure to complete this field will be deemed as no sampling fee being applied. </text>
  </threadedComment>
  <threadedComment ref="D31" dT="2025-08-19T02:39:32.34" personId="{6FB07322-83CA-4EA4-8765-CBCA58ADC508}" id="{F64ABFD3-E434-4402-968B-F5BBB6EF1018}">
    <text xml:space="preserve">下拉选择 接受 或 不接受，不填视为不接受。
Please select "Accept" or "Not Accept" from the dropdown menu. If left blank, it will be considered as "Not Accept." </text>
  </threadedComment>
  <threadedComment ref="D32" dT="2025-08-19T02:39:32.34" personId="{6FB07322-83CA-4EA4-8765-CBCA58ADC508}" id="{C2E1E7C9-7DFD-4928-91D3-C99D29D61645}">
    <text xml:space="preserve">下拉选择 接受 或 不接受，不填视为不接受。
Please select "Accept" or "Not Accept" from the dropdown menu. If left blank, it will be considered as "Not Accept." </text>
  </threadedComment>
  <threadedComment ref="D33" dT="2026-03-24T08:59:10.84" personId="{6FB07322-83CA-4EA4-8765-CBCA58ADC508}" id="{F3D82911-2EDD-480C-A7FE-DE15DBC21308}">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4" dT="2026-03-25T03:31:57.29" personId="{6FB07322-83CA-4EA4-8765-CBCA58ADC508}" id="{6BEE3A84-CFBE-4032-92B3-4C61CF078C5F}">
    <text xml:space="preserve">不填视为不满足交付要求
Failure to complete this field will be considered non-compliance with the delivery requirements. </text>
  </threadedComment>
  <threadedComment ref="D35" dT="2025-08-19T02:39:32.34" personId="{6FB07322-83CA-4EA4-8765-CBCA58ADC508}" id="{C77EAC3D-011C-4BB2-8E66-74A382A62793}">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DA5CB6F2-E027-40CC-8ACA-B0CEAE6ECA3F}">
    <text xml:space="preserve">下拉选择 接受 或 不接受，不填视为不接受。
Please select "Accept" or "Not Accept" from the dropdown menu. If left blank, it will be considered as "Not Accept." </text>
  </threadedComment>
  <threadedComment ref="D37" dT="2025-08-19T02:39:32.34" personId="{6FB07322-83CA-4EA4-8765-CBCA58ADC508}" id="{FC0AB0A8-D87F-44C6-A9D0-AC58BC5DC8F6}">
    <text xml:space="preserve">下拉选择 接受 或 不接受，不填视为不接受。
Please select "Accept" or "Not Accept" from the dropdown menu. If left blank, it will be considered as "Not Accept." </text>
  </threadedComment>
  <threadedComment ref="D38" dT="2025-08-19T02:39:32.34" personId="{6FB07322-83CA-4EA4-8765-CBCA58ADC508}" id="{6BE4BA16-BDAF-4130-A2AA-E6B512AAC9F8}">
    <text xml:space="preserve">下拉选择 接受 或 不接受，不填视为不接受。
Please select "Accept" or "Not Accept" from the dropdown menu. If left blank, it will be considered as "Not Accept." </text>
  </threadedComment>
  <threadedComment ref="D39" dT="2025-08-19T02:39:32.34" personId="{6FB07322-83CA-4EA4-8765-CBCA58ADC508}" id="{00F4EF0C-0590-4344-8D81-3BD75439553F}">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705F93A4-79D7-45E1-8811-FFAC0DF4EFA7}">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2169C283-833D-4C39-9F7B-AB40F9C9F310}">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FC2BBB06-F6A6-4761-B856-A33A6C066CA4}">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A9E2F115-75D8-4891-9739-12CF5552C4A8}">
    <text xml:space="preserve">下拉选择 接受 或 不接受，不填视为不接受。
Please select "Accept" or "Not Accept" from the dropdown menu. If left blank, it will be considered as "Not Accept." </text>
  </threadedComment>
  <threadedComment ref="D44" dT="2026-03-25T03:33:41.65" personId="{6FB07322-83CA-4EA4-8765-CBCA58ADC508}" id="{736A38B1-35CA-49D8-91A3-1F1FDB28A1B7}">
    <text xml:space="preserve">不填视为不满足交付要求。
Failure to complete this field will be considered non-compliance with the delivery requirements. </text>
  </threadedComment>
  <threadedComment ref="D45" dT="2026-03-25T03:41:19.86" personId="{6FB07322-83CA-4EA4-8765-CBCA58ADC508}" id="{887B40DF-50A7-4B7E-9535-ADFBFB33C8C3}">
    <text xml:space="preserve">不填视为不能提供。
Failure to complete this field will be considered non-compliance with the delivery requirements. </text>
  </threadedComment>
  <threadedComment ref="D46" dT="2026-03-25T03:41:28.89" personId="{6FB07322-83CA-4EA4-8765-CBCA58ADC508}" id="{9A74EE48-66F6-4858-9300-49ED645A178B}">
    <text xml:space="preserve">不填视为不能提供。
Failure to complete this field will be considered non-compliance with the delivery requirements. </text>
  </threadedComment>
  <threadedComment ref="D47" dT="2026-03-25T03:34:29.97" personId="{6FB07322-83CA-4EA4-8765-CBCA58ADC508}" id="{14B6FC09-8E8E-46A1-8C00-B89AE257810A}">
    <text xml:space="preserve">不填视为不满足交付要求。
Failure to complete this field will be considered non-compliance with the delivery requirements. </text>
  </threadedComment>
  <threadedComment ref="D48" dT="2025-08-19T02:46:22.04" personId="{6FB07322-83CA-4EA4-8765-CBCA58ADC508}" id="{55B98C31-EC9D-45C1-8B87-C75D6686AE23}">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49" dT="2025-08-19T02:38:09.28" personId="{6FB07322-83CA-4EA4-8765-CBCA58ADC508}" id="{272F4453-BCD7-4C6E-A645-C982A4332E8A}">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0" dT="2025-08-19T02:39:32.34" personId="{6FB07322-83CA-4EA4-8765-CBCA58ADC508}" id="{C6B2E268-9C5C-4297-814A-92029647610C}">
    <text xml:space="preserve">下拉选择 接受 或 不接受，不填视为不接受。
Please select "Accept" or "Not Accept" from the dropdown menu. If left blank, it will be considered as "Not Accept." </text>
  </threadedComment>
  <threadedComment ref="D51" dT="2025-08-19T02:39:32.34" personId="{6FB07322-83CA-4EA4-8765-CBCA58ADC508}" id="{71BBF35E-E124-4255-A743-639FBE6E4DCB}">
    <text xml:space="preserve">下拉选择 接受 或 不接受，不填视为不接受。
Please select "Accept" or "Not Accept" from the dropdown menu. If left blank, it will be considered as "Not Accept." </text>
  </threadedComment>
  <threadedComment ref="D52" dT="2026-03-25T03:34:45.83" personId="{6FB07322-83CA-4EA4-8765-CBCA58ADC508}" id="{A1778200-8355-4CED-B688-9743FFD9491A}">
    <text xml:space="preserve">不填视为不满足售后要求。
Failure to complete this field will be considered non-compliance with the delivery requirements. </text>
  </threadedComment>
  <threadedComment ref="D53" dT="2026-03-25T03:35:14.99" personId="{6FB07322-83CA-4EA4-8765-CBCA58ADC508}" id="{AA0A328A-28E2-41DA-9A7B-581ADD9068E9}">
    <text>不填视为不具备相关能力。</text>
  </threadedComment>
  <threadedComment ref="D54" dT="2026-03-25T03:35:30.77" personId="{6FB07322-83CA-4EA4-8765-CBCA58ADC508}" id="{0EDBDF13-32EA-4C7E-B859-477189AFCE87}">
    <text xml:space="preserve">不填视为不具备相关设备。
Failure to complete this field will be deemed as lacking the relevant equipment. </text>
  </threadedComment>
  <threadedComment ref="D55" dT="2026-03-25T03:35:43.23" personId="{6FB07322-83CA-4EA4-8765-CBCA58ADC508}" id="{ACAA6F71-D8C9-42BB-903C-6C6CE509D930}">
    <text xml:space="preserve">不填视为不具备相关经验。
Failure to complete this field will be deemed as lacking the relevant experience. </text>
  </threadedComment>
  <threadedComment ref="D56" dT="2026-03-25T03:36:07.37" personId="{6FB07322-83CA-4EA4-8765-CBCA58ADC508}" id="{2FCB7EA2-8837-4287-B166-21BC923FFCC0}">
    <text xml:space="preserve">不填视为不具备相关能力。
Failure to complete this field will be deemed as lacking the relevant capability. </text>
  </threadedComment>
  <threadedComment ref="D57" dT="2026-03-25T03:36:19.72" personId="{6FB07322-83CA-4EA4-8765-CBCA58ADC508}" id="{0D349D0D-F546-4B08-8AFF-DAEF8C24268A}">
    <text xml:space="preserve">不填视为不具备相关能力。
Failure to complete this field will be deemed as lacking the relevant capability. </text>
  </threadedComment>
  <threadedComment ref="D58" dT="2026-03-25T03:36:31.91" personId="{6FB07322-83CA-4EA4-8765-CBCA58ADC508}" id="{CCD75B3B-A300-4A8A-807C-52A4DE04C447}">
    <text xml:space="preserve">不填视为不具备相关能力。
Failure to complete this field will be deemed as lacking the relevant capability. 
</text>
  </threadedComment>
  <threadedComment ref="D59" dT="2026-03-25T03:36:52.18" personId="{6FB07322-83CA-4EA4-8765-CBCA58ADC508}" id="{FD05A610-97BE-4463-8FC3-C51149ACF10B}">
    <text xml:space="preserve">不填视为不具备相关措施。
Failure to complete this field will be deemed as lacking the relevant measures. </text>
  </threadedComment>
</ThreadedComments>
</file>

<file path=xl/threadedComments/threadedComment3.xml><?xml version="1.0" encoding="utf-8"?>
<ThreadedComments xmlns="http://schemas.microsoft.com/office/spreadsheetml/2018/threadedcomments" xmlns:x="http://schemas.openxmlformats.org/spreadsheetml/2006/main">
  <threadedComment ref="D49" dT="2025-08-19T02:41:13.95" personId="{6FB07322-83CA-4EA4-8765-CBCA58ADC508}" id="{446D1521-9415-4D70-9E51-0708AFBC7035}">
    <text xml:space="preserve">请自行填写注意事项，不填视为不能提供
Please complete the precautions section. Failure to do so will be deemed as unable to provide. </text>
  </threadedComment>
  <threadedComment ref="D51" dT="2026-03-25T03:40:39.72" personId="{6FB07322-83CA-4EA4-8765-CBCA58ADC508}" id="{AA80BDD3-4402-4EA2-9C99-9EF5C2459674}">
    <text xml:space="preserve">不填视为不收取打样费。
Failure to complete this field will be deemed as no sampling fee being applied. </text>
  </threadedComment>
  <threadedComment ref="D52" dT="2025-08-19T02:39:32.34" personId="{6FB07322-83CA-4EA4-8765-CBCA58ADC508}" id="{6B6649D4-AD78-466C-987A-CB6059E4F049}">
    <text xml:space="preserve">下拉选择 接受 或 不接受，不填视为不接受。
Please select "Accept" or "Not Accept" from the dropdown menu. If left blank, it will be considered as "Not Accept." </text>
  </threadedComment>
  <threadedComment ref="D53" dT="2025-08-19T02:39:32.34" personId="{6FB07322-83CA-4EA4-8765-CBCA58ADC508}" id="{61F7E8E5-B1AD-4C3B-A899-0507C1393AA1}">
    <text xml:space="preserve">下拉选择 接受 或 不接受，不填视为不接受。
Please select "Accept" or "Not Accept" from the dropdown menu. If left blank, it will be considered as "Not Accept." </text>
  </threadedComment>
  <threadedComment ref="D54" dT="2026-03-24T08:59:10.84" personId="{6FB07322-83CA-4EA4-8765-CBCA58ADC508}" id="{B36EC46D-0865-43CB-A81B-BDC993252177}">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55" dT="2026-03-25T03:31:57.29" personId="{6FB07322-83CA-4EA4-8765-CBCA58ADC508}" id="{D9995C6E-61E2-4CF5-89F9-1967E2EEF070}">
    <text xml:space="preserve">不填视为不满足交付要求
Failure to complete this field will be considered non-compliance with the delivery requirements. </text>
  </threadedComment>
  <threadedComment ref="D56" dT="2025-08-19T02:39:32.34" personId="{6FB07322-83CA-4EA4-8765-CBCA58ADC508}" id="{17660B25-3CB0-4321-B73C-5C6B9FC87C6A}">
    <text xml:space="preserve">下拉选择 接受 或 不接受，不填视为不接受。
Please select "Accept" or "Not Accept" from the dropdown menu. If left blank, it will be considered as "Not Accept." </text>
  </threadedComment>
  <threadedComment ref="D57" dT="2025-08-19T02:39:32.34" personId="{6FB07322-83CA-4EA4-8765-CBCA58ADC508}" id="{608BD21A-8408-4A81-A6EF-E584902218CA}">
    <text xml:space="preserve">下拉选择 接受 或 不接受，不填视为不接受。
Please select "Accept" or "Not Accept" from the dropdown menu. If left blank, it will be considered as "Not Accept." </text>
  </threadedComment>
  <threadedComment ref="D58" dT="2025-08-19T02:39:32.34" personId="{6FB07322-83CA-4EA4-8765-CBCA58ADC508}" id="{7F9CA5B1-E815-40D7-9C50-B20D2A4B9073}">
    <text xml:space="preserve">下拉选择 接受 或 不接受，不填视为不接受。
Please select "Accept" or "Not Accept" from the dropdown menu. If left blank, it will be considered as "Not Accept." </text>
  </threadedComment>
  <threadedComment ref="D59" dT="2025-08-19T02:39:32.34" personId="{6FB07322-83CA-4EA4-8765-CBCA58ADC508}" id="{0EB7E622-F563-414A-B117-195FB2CD092C}">
    <text xml:space="preserve">下拉选择 接受 或 不接受，不填视为不接受。
Please select "Accept" or "Not Accept" from the dropdown menu. If left blank, it will be considered as "Not Accept." </text>
  </threadedComment>
  <threadedComment ref="D60" dT="2025-08-19T02:39:32.34" personId="{6FB07322-83CA-4EA4-8765-CBCA58ADC508}" id="{9ED1B0B9-260B-4B21-B660-A31CEE256416}">
    <text xml:space="preserve">下拉选择 接受 或 不接受，不填视为不接受。
Please select "Accept" or "Not Accept" from the dropdown menu. If left blank, it will be considered as "Not Accept." </text>
  </threadedComment>
  <threadedComment ref="D61" dT="2025-08-19T02:39:32.34" personId="{6FB07322-83CA-4EA4-8765-CBCA58ADC508}" id="{309A4508-B2C5-4AFA-8BA1-2601337389F3}">
    <text xml:space="preserve">下拉选择 接受 或 不接受，不填视为不接受。
Please select "Accept" or "Not Accept" from the dropdown menu. If left blank, it will be considered as "Not Accept." </text>
  </threadedComment>
  <threadedComment ref="D62" dT="2025-08-19T02:39:32.34" personId="{6FB07322-83CA-4EA4-8765-CBCA58ADC508}" id="{37172F51-464E-442F-B367-BAB24815A27B}">
    <text xml:space="preserve">下拉选择 接受 或 不接受，不填视为不接受。
Please select "Accept" or "Not Accept" from the dropdown menu. If left blank, it will be considered as "Not Accept." </text>
  </threadedComment>
  <threadedComment ref="D63" dT="2025-08-19T02:39:32.34" personId="{6FB07322-83CA-4EA4-8765-CBCA58ADC508}" id="{5A38B043-FF94-41BB-B28B-13DE1EE852B2}">
    <text xml:space="preserve">下拉选择 接受 或 不接受，不填视为不接受。
Please select "Accept" or "Not Accept" from the dropdown menu. If left blank, it will be considered as "Not Accept." </text>
  </threadedComment>
  <threadedComment ref="D64" dT="2025-08-19T02:39:32.34" personId="{6FB07322-83CA-4EA4-8765-CBCA58ADC508}" id="{43675EC2-6772-4356-865B-BB81D501C29B}">
    <text xml:space="preserve">下拉选择 接受 或 不接受，不填视为不接受。
Please select "Accept" or "Not Accept" from the dropdown menu. If left blank, it will be considered as "Not Accept." </text>
  </threadedComment>
  <threadedComment ref="D65" dT="2026-03-25T03:33:41.65" personId="{6FB07322-83CA-4EA4-8765-CBCA58ADC508}" id="{D57B0AEC-9C70-4C28-A184-5F4E54E978D8}">
    <text xml:space="preserve">不填视为不满足交付要求。
Failure to complete this field will be considered non-compliance with the delivery requirements. </text>
  </threadedComment>
  <threadedComment ref="D66" dT="2026-03-25T03:41:19.86" personId="{6FB07322-83CA-4EA4-8765-CBCA58ADC508}" id="{8B8F55B9-670C-4850-99C4-AF56F8D0FC16}">
    <text xml:space="preserve">不填视为不能提供。
Failure to complete this field will be considered non-compliance with the delivery requirements. </text>
  </threadedComment>
  <threadedComment ref="D67" dT="2026-03-25T03:41:28.89" personId="{6FB07322-83CA-4EA4-8765-CBCA58ADC508}" id="{4603BFF2-8DC2-4124-A138-251D95D33B35}">
    <text xml:space="preserve">不填视为不能提供。
Failure to complete this field will be considered non-compliance with the delivery requirements. </text>
  </threadedComment>
  <threadedComment ref="D68" dT="2026-03-25T03:34:29.97" personId="{6FB07322-83CA-4EA4-8765-CBCA58ADC508}" id="{CF8B7034-8602-4DF0-8C17-4649C3B03A90}">
    <text xml:space="preserve">不填视为不满足交付要求。
Failure to complete this field will be considered non-compliance with the delivery requirements. </text>
  </threadedComment>
  <threadedComment ref="D69" dT="2025-08-19T02:46:22.04" personId="{6FB07322-83CA-4EA4-8765-CBCA58ADC508}" id="{C33D6C1E-34F3-4BFC-8F6C-91D66D2D8AA2}">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70" dT="2025-08-19T02:38:09.28" personId="{6FB07322-83CA-4EA4-8765-CBCA58ADC508}" id="{7350D8E0-E4FE-44DD-B5BE-8FBD6244BE72}">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71" dT="2025-08-19T02:39:32.34" personId="{6FB07322-83CA-4EA4-8765-CBCA58ADC508}" id="{4C13A02A-EE3A-4E05-AB45-41CC72D02FF9}">
    <text xml:space="preserve">下拉选择 接受 或 不接受，不填视为不接受。
Please select "Accept" or "Not Accept" from the dropdown menu. If left blank, it will be considered as "Not Accept." </text>
  </threadedComment>
  <threadedComment ref="D72" dT="2025-08-19T02:39:32.34" personId="{6FB07322-83CA-4EA4-8765-CBCA58ADC508}" id="{A9CB8777-132C-4604-B3FE-0B960BC6A2B2}">
    <text xml:space="preserve">下拉选择 接受 或 不接受，不填视为不接受。
Please select "Accept" or "Not Accept" from the dropdown menu. If left blank, it will be considered as "Not Accept." </text>
  </threadedComment>
  <threadedComment ref="D73" dT="2026-03-25T03:34:45.83" personId="{6FB07322-83CA-4EA4-8765-CBCA58ADC508}" id="{A794FD95-3854-428A-AEC3-D8DCA29561CB}">
    <text xml:space="preserve">不填视为不满足售后要求。
Failure to complete this field will be considered non-compliance with the delivery requirements. </text>
  </threadedComment>
  <threadedComment ref="D74" dT="2026-03-25T03:35:14.99" personId="{6FB07322-83CA-4EA4-8765-CBCA58ADC508}" id="{46217FA4-C80D-43A9-A5B6-56D80EC56E62}">
    <text>不填视为不具备相关能力。</text>
  </threadedComment>
  <threadedComment ref="D75" dT="2026-03-25T03:35:30.77" personId="{6FB07322-83CA-4EA4-8765-CBCA58ADC508}" id="{2D7A2CD9-977B-47C4-9331-E862ED8C936F}">
    <text xml:space="preserve">不填视为不具备相关设备。
Failure to complete this field will be deemed as lacking the relevant equipment. </text>
  </threadedComment>
  <threadedComment ref="D76" dT="2026-03-25T03:35:43.23" personId="{6FB07322-83CA-4EA4-8765-CBCA58ADC508}" id="{A3CC7C4F-E519-4854-A384-155EBE4D17BE}">
    <text xml:space="preserve">不填视为不具备相关经验。
Failure to complete this field will be deemed as lacking the relevant experience. </text>
  </threadedComment>
  <threadedComment ref="D77" dT="2026-03-25T03:36:07.37" personId="{6FB07322-83CA-4EA4-8765-CBCA58ADC508}" id="{F23A38C0-33FF-4F17-B52F-F5CEF3D1DB21}">
    <text xml:space="preserve">不填视为不具备相关能力。
Failure to complete this field will be deemed as lacking the relevant capability. </text>
  </threadedComment>
  <threadedComment ref="D78" dT="2026-03-25T03:36:19.72" personId="{6FB07322-83CA-4EA4-8765-CBCA58ADC508}" id="{5531438C-6D84-40A7-84FF-BDCE6BB0A145}">
    <text xml:space="preserve">不填视为不具备相关能力。
Failure to complete this field will be deemed as lacking the relevant capability. </text>
  </threadedComment>
  <threadedComment ref="D79" dT="2026-03-25T03:36:31.91" personId="{6FB07322-83CA-4EA4-8765-CBCA58ADC508}" id="{23D0F2EF-8FFA-478A-90FC-D7C4F9468C9D}">
    <text xml:space="preserve">不填视为不具备相关能力。
Failure to complete this field will be deemed as lacking the relevant capability. 
</text>
  </threadedComment>
  <threadedComment ref="D80" dT="2026-03-25T03:36:52.18" personId="{6FB07322-83CA-4EA4-8765-CBCA58ADC508}" id="{6A2139BE-6465-45B1-B20F-238138E553C0}">
    <text xml:space="preserve">不填视为不具备相关措施。
Failure to complete this field will be deemed as lacking the relevant measures. </text>
  </threadedComment>
</ThreadedComments>
</file>

<file path=xl/threadedComments/threadedComment4.xml><?xml version="1.0" encoding="utf-8"?>
<ThreadedComments xmlns="http://schemas.microsoft.com/office/spreadsheetml/2018/threadedcomments" xmlns:x="http://schemas.openxmlformats.org/spreadsheetml/2006/main">
  <threadedComment ref="D47" dT="2025-08-19T02:41:13.95" personId="{6FB07322-83CA-4EA4-8765-CBCA58ADC508}" id="{C79BDACB-17EE-45C5-888D-DA2D70FA50DC}">
    <text xml:space="preserve">请自行填写注意事项，不填视为不能提供
Please complete the precautions section. Failure to do so will be deemed as unable to provide. </text>
  </threadedComment>
  <threadedComment ref="D49" dT="2026-03-25T03:40:39.72" personId="{6FB07322-83CA-4EA4-8765-CBCA58ADC508}" id="{85A3C2E8-B43A-4223-BCBA-177678AD505E}">
    <text xml:space="preserve">不填视为不收取打样费。
Failure to complete this field will be deemed as no sampling fee being applied. </text>
  </threadedComment>
  <threadedComment ref="D50" dT="2025-08-19T02:39:32.34" personId="{6FB07322-83CA-4EA4-8765-CBCA58ADC508}" id="{6A29C657-FF07-4BF9-8E26-97BCBB4F67CC}">
    <text xml:space="preserve">下拉选择 接受 或 不接受，不填视为不接受。
Please select "Accept" or "Not Accept" from the dropdown menu. If left blank, it will be considered as "Not Accept." </text>
  </threadedComment>
  <threadedComment ref="D51" dT="2025-08-19T02:39:32.34" personId="{6FB07322-83CA-4EA4-8765-CBCA58ADC508}" id="{E0A5CC1A-6FA8-4E03-93CE-6EBFF4C99AFC}">
    <text xml:space="preserve">下拉选择 接受 或 不接受，不填视为不接受。
Please select "Accept" or "Not Accept" from the dropdown menu. If left blank, it will be considered as "Not Accept." </text>
  </threadedComment>
  <threadedComment ref="D52" dT="2026-03-24T08:59:10.84" personId="{6FB07322-83CA-4EA4-8765-CBCA58ADC508}" id="{3A98E741-30ED-4F5E-BF47-2917999F8128}">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53" dT="2026-03-25T03:31:57.29" personId="{6FB07322-83CA-4EA4-8765-CBCA58ADC508}" id="{0F6B86BC-55C0-4901-95EF-EA2AA995F84F}">
    <text xml:space="preserve">不填视为不满足交付要求
Failure to complete this field will be considered non-compliance with the delivery requirements. </text>
  </threadedComment>
  <threadedComment ref="D54" dT="2025-08-19T02:39:32.34" personId="{6FB07322-83CA-4EA4-8765-CBCA58ADC508}" id="{EF503CFC-0945-45A9-A205-0AA503F5AC08}">
    <text xml:space="preserve">下拉选择 接受 或 不接受，不填视为不接受。
Please select "Accept" or "Not Accept" from the dropdown menu. If left blank, it will be considered as "Not Accept." </text>
  </threadedComment>
  <threadedComment ref="D55" dT="2025-08-19T02:39:32.34" personId="{6FB07322-83CA-4EA4-8765-CBCA58ADC508}" id="{092CCFD2-74AC-41F0-82CE-2586167038A9}">
    <text xml:space="preserve">下拉选择 接受 或 不接受，不填视为不接受。
Please select "Accept" or "Not Accept" from the dropdown menu. If left blank, it will be considered as "Not Accept." </text>
  </threadedComment>
  <threadedComment ref="D56" dT="2025-08-19T02:39:32.34" personId="{6FB07322-83CA-4EA4-8765-CBCA58ADC508}" id="{96D9704B-CC01-4E58-9B43-09ED29F263B7}">
    <text xml:space="preserve">下拉选择 接受 或 不接受，不填视为不接受。
Please select "Accept" or "Not Accept" from the dropdown menu. If left blank, it will be considered as "Not Accept." </text>
  </threadedComment>
  <threadedComment ref="D57" dT="2025-08-19T02:39:32.34" personId="{6FB07322-83CA-4EA4-8765-CBCA58ADC508}" id="{27E6FD9E-1F50-42E7-8245-83FB1BFD2D2A}">
    <text xml:space="preserve">下拉选择 接受 或 不接受，不填视为不接受。
Please select "Accept" or "Not Accept" from the dropdown menu. If left blank, it will be considered as "Not Accept." </text>
  </threadedComment>
  <threadedComment ref="D58" dT="2025-08-19T02:39:32.34" personId="{6FB07322-83CA-4EA4-8765-CBCA58ADC508}" id="{36E2BCB6-8ECE-4F89-9CE1-F748B0377AA1}">
    <text xml:space="preserve">下拉选择 接受 或 不接受，不填视为不接受。
Please select "Accept" or "Not Accept" from the dropdown menu. If left blank, it will be considered as "Not Accept." </text>
  </threadedComment>
  <threadedComment ref="D59" dT="2025-08-19T02:39:32.34" personId="{6FB07322-83CA-4EA4-8765-CBCA58ADC508}" id="{EF240BF4-392F-49EB-8E4C-67A0FA70844C}">
    <text xml:space="preserve">下拉选择 接受 或 不接受，不填视为不接受。
Please select "Accept" or "Not Accept" from the dropdown menu. If left blank, it will be considered as "Not Accept." </text>
  </threadedComment>
  <threadedComment ref="D60" dT="2025-08-19T02:39:32.34" personId="{6FB07322-83CA-4EA4-8765-CBCA58ADC508}" id="{DAC949A1-E256-416B-ACF1-522A7AF2CA83}">
    <text xml:space="preserve">下拉选择 接受 或 不接受，不填视为不接受。
Please select "Accept" or "Not Accept" from the dropdown menu. If left blank, it will be considered as "Not Accept." </text>
  </threadedComment>
  <threadedComment ref="D61" dT="2025-08-19T02:39:32.34" personId="{6FB07322-83CA-4EA4-8765-CBCA58ADC508}" id="{F6291E99-7A45-4104-A098-56DE00D9BD33}">
    <text xml:space="preserve">下拉选择 接受 或 不接受，不填视为不接受。
Please select "Accept" or "Not Accept" from the dropdown menu. If left blank, it will be considered as "Not Accept." </text>
  </threadedComment>
  <threadedComment ref="D62" dT="2025-08-19T02:39:32.34" personId="{6FB07322-83CA-4EA4-8765-CBCA58ADC508}" id="{1464EFB8-2233-4632-BF3F-31D3434B90E9}">
    <text xml:space="preserve">下拉选择 接受 或 不接受，不填视为不接受。
Please select "Accept" or "Not Accept" from the dropdown menu. If left blank, it will be considered as "Not Accept." </text>
  </threadedComment>
  <threadedComment ref="D63" dT="2026-03-25T03:33:41.65" personId="{6FB07322-83CA-4EA4-8765-CBCA58ADC508}" id="{9D78D2CB-B49F-4CDD-B5C9-528B4374B4AD}">
    <text xml:space="preserve">不填视为不满足交付要求。
Failure to complete this field will be considered non-compliance with the delivery requirements. </text>
  </threadedComment>
  <threadedComment ref="D64" dT="2026-03-25T03:41:19.86" personId="{6FB07322-83CA-4EA4-8765-CBCA58ADC508}" id="{48B76210-D66E-47F2-874A-DDC8C5CD6E31}">
    <text xml:space="preserve">不填视为不能提供。
Failure to complete this field will be considered non-compliance with the delivery requirements. </text>
  </threadedComment>
  <threadedComment ref="D65" dT="2026-03-25T03:41:28.89" personId="{6FB07322-83CA-4EA4-8765-CBCA58ADC508}" id="{92A353D2-C770-4BFA-B2A8-8985619823CB}">
    <text xml:space="preserve">不填视为不能提供。
Failure to complete this field will be considered non-compliance with the delivery requirements. </text>
  </threadedComment>
  <threadedComment ref="D66" dT="2026-03-25T03:34:29.97" personId="{6FB07322-83CA-4EA4-8765-CBCA58ADC508}" id="{AF11F11A-E484-430C-89D3-7FF7764864B7}">
    <text xml:space="preserve">不填视为不满足交付要求。
Failure to complete this field will be considered non-compliance with the delivery requirements. </text>
  </threadedComment>
  <threadedComment ref="D67" dT="2025-08-19T02:46:22.04" personId="{6FB07322-83CA-4EA4-8765-CBCA58ADC508}" id="{A78B2119-A02F-48A4-B89F-3564AC86E884}">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68" dT="2025-08-19T02:38:09.28" personId="{6FB07322-83CA-4EA4-8765-CBCA58ADC508}" id="{706128B2-8A3A-4466-8311-A1514D0E9065}">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69" dT="2025-08-19T02:39:32.34" personId="{6FB07322-83CA-4EA4-8765-CBCA58ADC508}" id="{8461E145-9089-4EA1-B9CE-B573F137F3C9}">
    <text xml:space="preserve">下拉选择 接受 或 不接受，不填视为不接受。
Please select "Accept" or "Not Accept" from the dropdown menu. If left blank, it will be considered as "Not Accept." </text>
  </threadedComment>
  <threadedComment ref="D70" dT="2025-08-19T02:39:32.34" personId="{6FB07322-83CA-4EA4-8765-CBCA58ADC508}" id="{506668CD-A58F-4219-A5CE-53D8236655D0}">
    <text xml:space="preserve">下拉选择 接受 或 不接受，不填视为不接受。
Please select "Accept" or "Not Accept" from the dropdown menu. If left blank, it will be considered as "Not Accept." </text>
  </threadedComment>
  <threadedComment ref="D71" dT="2026-03-25T03:34:45.83" personId="{6FB07322-83CA-4EA4-8765-CBCA58ADC508}" id="{90DD91D9-16F7-48ED-8DC1-A70DEA18B9DA}">
    <text xml:space="preserve">不填视为不满足售后要求。
Failure to complete this field will be considered non-compliance with the delivery requirements. </text>
  </threadedComment>
  <threadedComment ref="D72" dT="2026-03-25T03:35:14.99" personId="{6FB07322-83CA-4EA4-8765-CBCA58ADC508}" id="{BDDD0C82-41AB-43AC-AB1F-43D8445396D8}">
    <text>不填视为不具备相关能力。</text>
  </threadedComment>
  <threadedComment ref="D73" dT="2026-03-25T03:35:30.77" personId="{6FB07322-83CA-4EA4-8765-CBCA58ADC508}" id="{D78E4E69-17F1-4F73-B8B4-4E6D4E2E2824}">
    <text xml:space="preserve">不填视为不具备相关设备。
Failure to complete this field will be deemed as lacking the relevant equipment. </text>
  </threadedComment>
  <threadedComment ref="D74" dT="2026-03-25T03:35:43.23" personId="{6FB07322-83CA-4EA4-8765-CBCA58ADC508}" id="{B7B1975A-CC80-4CE2-884E-9F65E9906BA1}">
    <text xml:space="preserve">不填视为不具备相关经验。
Failure to complete this field will be deemed as lacking the relevant experience. </text>
  </threadedComment>
  <threadedComment ref="D75" dT="2026-03-25T03:36:07.37" personId="{6FB07322-83CA-4EA4-8765-CBCA58ADC508}" id="{F5E328AD-E6FC-44C6-BE07-0A7E8E911707}">
    <text xml:space="preserve">不填视为不具备相关能力。
Failure to complete this field will be deemed as lacking the relevant capability. </text>
  </threadedComment>
  <threadedComment ref="D76" dT="2026-03-25T03:36:19.72" personId="{6FB07322-83CA-4EA4-8765-CBCA58ADC508}" id="{0C08C7CD-70A4-40B9-87A5-E602A1605D17}">
    <text xml:space="preserve">不填视为不具备相关能力。
Failure to complete this field will be deemed as lacking the relevant capability. </text>
  </threadedComment>
  <threadedComment ref="D77" dT="2026-03-25T03:36:31.91" personId="{6FB07322-83CA-4EA4-8765-CBCA58ADC508}" id="{1C71785B-9A58-4A20-88C5-7F4775679E83}">
    <text xml:space="preserve">不填视为不具备相关能力。
Failure to complete this field will be deemed as lacking the relevant capability. 
</text>
  </threadedComment>
  <threadedComment ref="D78" dT="2026-03-25T03:36:52.18" personId="{6FB07322-83CA-4EA4-8765-CBCA58ADC508}" id="{227C5244-5481-418F-A9F7-6A317A9C56D8}">
    <text xml:space="preserve">不填视为不具备相关措施。
Failure to complete this field will be deemed as lacking the relevant measures. </text>
  </threadedComment>
</ThreadedComments>
</file>

<file path=xl/threadedComments/threadedComment5.xml><?xml version="1.0" encoding="utf-8"?>
<ThreadedComments xmlns="http://schemas.microsoft.com/office/spreadsheetml/2018/threadedcomments" xmlns:x="http://schemas.openxmlformats.org/spreadsheetml/2006/main">
  <threadedComment ref="D36" dT="2025-08-19T02:41:13.95" personId="{6FB07322-83CA-4EA4-8765-CBCA58ADC508}" id="{DD2F3BD1-AFC1-420B-A5F4-6F2CB0CB2577}">
    <text xml:space="preserve">请自行填写注意事项，不填视为不能提供
Please complete the precautions section. Failure to do so will be deemed as unable to provide. </text>
  </threadedComment>
  <threadedComment ref="D38" dT="2026-03-25T03:40:39.72" personId="{6FB07322-83CA-4EA4-8765-CBCA58ADC508}" id="{54EFBFD1-D41B-4983-AA36-04EA75DA132E}">
    <text xml:space="preserve">不填视为不收取打样费。
Failure to complete this field will be deemed as no sampling fee being applied. </text>
  </threadedComment>
  <threadedComment ref="D39" dT="2025-08-19T02:39:32.34" personId="{6FB07322-83CA-4EA4-8765-CBCA58ADC508}" id="{1C73EDB8-3EEA-4FC2-955F-F84EFDDACDE3}">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9FA1C2D2-F491-4B15-B907-6BF3AF4AC6E4}">
    <text xml:space="preserve">下拉选择 接受 或 不接受，不填视为不接受。
Please select "Accept" or "Not Accept" from the dropdown menu. If left blank, it will be considered as "Not Accept." </text>
  </threadedComment>
  <threadedComment ref="D41" dT="2026-03-24T08:59:10.84" personId="{6FB07322-83CA-4EA4-8765-CBCA58ADC508}" id="{CE7396DE-BF8C-453B-A650-FE79300F7BC4}">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42" dT="2026-03-25T03:31:57.29" personId="{6FB07322-83CA-4EA4-8765-CBCA58ADC508}" id="{A8B62A74-DFF1-4523-A653-4E50B81AD9EC}">
    <text xml:space="preserve">不填视为不满足交付要求
Failure to complete this field will be considered non-compliance with the delivery requirements. </text>
  </threadedComment>
  <threadedComment ref="D43" dT="2025-08-19T02:39:32.34" personId="{6FB07322-83CA-4EA4-8765-CBCA58ADC508}" id="{07E9F6E7-AE42-4A00-BEFA-D9288A519610}">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1615D70E-9645-4A20-A99A-37444F31FA36}">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FB9F1EF0-B3F3-415E-B175-F0005A394776}">
    <text xml:space="preserve">下拉选择 接受 或 不接受，不填视为不接受。
Please select "Accept" or "Not Accept" from the dropdown menu. If left blank, it will be considered as "Not Accept." </text>
  </threadedComment>
  <threadedComment ref="D46" dT="2025-08-19T02:39:32.34" personId="{6FB07322-83CA-4EA4-8765-CBCA58ADC508}" id="{6C973AD0-E2EA-4E70-AA46-AE566E3038D8}">
    <text xml:space="preserve">下拉选择 接受 或 不接受，不填视为不接受。
Please select "Accept" or "Not Accept" from the dropdown menu. If left blank, it will be considered as "Not Accept." </text>
  </threadedComment>
  <threadedComment ref="D47" dT="2025-08-19T02:39:32.34" personId="{6FB07322-83CA-4EA4-8765-CBCA58ADC508}" id="{36B49252-5497-460E-BFC6-AFE4376C6D08}">
    <text xml:space="preserve">下拉选择 接受 或 不接受，不填视为不接受。
Please select "Accept" or "Not Accept" from the dropdown menu. If left blank, it will be considered as "Not Accept." </text>
  </threadedComment>
  <threadedComment ref="D48" dT="2025-08-19T02:39:32.34" personId="{6FB07322-83CA-4EA4-8765-CBCA58ADC508}" id="{51A362AC-F314-4293-B24B-7A999D7A5A37}">
    <text xml:space="preserve">下拉选择 接受 或 不接受，不填视为不接受。
Please select "Accept" or "Not Accept" from the dropdown menu. If left blank, it will be considered as "Not Accept." </text>
  </threadedComment>
  <threadedComment ref="D49" dT="2025-08-19T02:39:32.34" personId="{6FB07322-83CA-4EA4-8765-CBCA58ADC508}" id="{014FB139-6EEA-41B7-8228-0D8BD708AB63}">
    <text xml:space="preserve">下拉选择 接受 或 不接受，不填视为不接受。
Please select "Accept" or "Not Accept" from the dropdown menu. If left blank, it will be considered as "Not Accept." </text>
  </threadedComment>
  <threadedComment ref="D50" dT="2025-08-19T02:39:32.34" personId="{6FB07322-83CA-4EA4-8765-CBCA58ADC508}" id="{EC32328D-F3C7-429A-9396-E3DA2A9BFC9A}">
    <text xml:space="preserve">下拉选择 接受 或 不接受，不填视为不接受。
Please select "Accept" or "Not Accept" from the dropdown menu. If left blank, it will be considered as "Not Accept." </text>
  </threadedComment>
  <threadedComment ref="D51" dT="2025-08-19T02:39:32.34" personId="{6FB07322-83CA-4EA4-8765-CBCA58ADC508}" id="{9A823EB9-E472-4F55-9170-E122D8B5DE93}">
    <text xml:space="preserve">下拉选择 接受 或 不接受，不填视为不接受。
Please select "Accept" or "Not Accept" from the dropdown menu. If left blank, it will be considered as "Not Accept." </text>
  </threadedComment>
  <threadedComment ref="D52" dT="2026-03-25T03:33:41.65" personId="{6FB07322-83CA-4EA4-8765-CBCA58ADC508}" id="{F6FA9376-21E9-4E84-8E5C-753722F9CB51}">
    <text xml:space="preserve">不填视为不满足交付要求。
Failure to complete this field will be considered non-compliance with the delivery requirements. </text>
  </threadedComment>
  <threadedComment ref="D53" dT="2026-03-25T03:41:19.86" personId="{6FB07322-83CA-4EA4-8765-CBCA58ADC508}" id="{FDF1060C-B7C4-41EC-AF21-3BDAE5DEF908}">
    <text xml:space="preserve">不填视为不能提供。
Failure to complete this field will be considered non-compliance with the delivery requirements. </text>
  </threadedComment>
  <threadedComment ref="D54" dT="2026-03-25T03:41:28.89" personId="{6FB07322-83CA-4EA4-8765-CBCA58ADC508}" id="{57B98515-435F-4D80-BAF8-89B311225354}">
    <text xml:space="preserve">不填视为不能提供。
Failure to complete this field will be considered non-compliance with the delivery requirements. </text>
  </threadedComment>
  <threadedComment ref="D55" dT="2026-03-25T03:34:29.97" personId="{6FB07322-83CA-4EA4-8765-CBCA58ADC508}" id="{1457410F-CFA6-47AB-89B5-EC0A5EA5E588}">
    <text xml:space="preserve">不填视为不满足交付要求。
Failure to complete this field will be considered non-compliance with the delivery requirements. </text>
  </threadedComment>
  <threadedComment ref="D56" dT="2025-08-19T02:46:22.04" personId="{6FB07322-83CA-4EA4-8765-CBCA58ADC508}" id="{C036D248-BFCB-45DB-A72E-30C4A7E0B451}">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7" dT="2025-08-19T02:38:09.28" personId="{6FB07322-83CA-4EA4-8765-CBCA58ADC508}" id="{24205F02-C8C8-4EBC-892E-38DF440B31A2}">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8" dT="2025-08-19T02:39:32.34" personId="{6FB07322-83CA-4EA4-8765-CBCA58ADC508}" id="{5E074C5E-1724-4C57-A0A2-AD57C25141F4}">
    <text xml:space="preserve">下拉选择 接受 或 不接受，不填视为不接受。
Please select "Accept" or "Not Accept" from the dropdown menu. If left blank, it will be considered as "Not Accept." </text>
  </threadedComment>
  <threadedComment ref="D59" dT="2025-08-19T02:39:32.34" personId="{6FB07322-83CA-4EA4-8765-CBCA58ADC508}" id="{65E49841-B721-4D34-9544-0E0A822EC17F}">
    <text xml:space="preserve">下拉选择 接受 或 不接受，不填视为不接受。
Please select "Accept" or "Not Accept" from the dropdown menu. If left blank, it will be considered as "Not Accept." </text>
  </threadedComment>
  <threadedComment ref="D60" dT="2026-03-25T03:34:45.83" personId="{6FB07322-83CA-4EA4-8765-CBCA58ADC508}" id="{A8315B22-9990-449E-88B6-5F370BCB4910}">
    <text xml:space="preserve">不填视为不满足售后要求。
Failure to complete this field will be considered non-compliance with the delivery requirements. </text>
  </threadedComment>
  <threadedComment ref="D61" dT="2026-03-25T03:35:14.99" personId="{6FB07322-83CA-4EA4-8765-CBCA58ADC508}" id="{A3D50975-1B67-4172-B53F-56448CBE42B9}">
    <text>不填视为不具备相关能力。</text>
  </threadedComment>
  <threadedComment ref="D62" dT="2026-03-25T03:35:30.77" personId="{6FB07322-83CA-4EA4-8765-CBCA58ADC508}" id="{80AB8BC5-5C8F-4113-8425-F657F5B0B5B6}">
    <text xml:space="preserve">不填视为不具备相关设备。
Failure to complete this field will be deemed as lacking the relevant equipment. </text>
  </threadedComment>
  <threadedComment ref="D63" dT="2026-03-25T03:35:43.23" personId="{6FB07322-83CA-4EA4-8765-CBCA58ADC508}" id="{0F37CE3A-F175-4B23-9F72-DD5EB1033368}">
    <text xml:space="preserve">不填视为不具备相关经验。
Failure to complete this field will be deemed as lacking the relevant experience. </text>
  </threadedComment>
  <threadedComment ref="D64" dT="2026-03-25T03:36:07.37" personId="{6FB07322-83CA-4EA4-8765-CBCA58ADC508}" id="{6D1223C8-1FB8-435B-B3D4-104807F1E567}">
    <text xml:space="preserve">不填视为不具备相关能力。
Failure to complete this field will be deemed as lacking the relevant capability. </text>
  </threadedComment>
  <threadedComment ref="D65" dT="2026-03-25T03:36:19.72" personId="{6FB07322-83CA-4EA4-8765-CBCA58ADC508}" id="{6DCDE709-1275-47D8-BEBD-154F2D6266A8}">
    <text xml:space="preserve">不填视为不具备相关能力。
Failure to complete this field will be deemed as lacking the relevant capability. </text>
  </threadedComment>
  <threadedComment ref="D66" dT="2026-03-25T03:36:31.91" personId="{6FB07322-83CA-4EA4-8765-CBCA58ADC508}" id="{4C764EB0-79C1-4F08-B1DD-C8417D1B637E}">
    <text xml:space="preserve">不填视为不具备相关能力。
Failure to complete this field will be deemed as lacking the relevant capability. 
</text>
  </threadedComment>
  <threadedComment ref="D67" dT="2026-03-25T03:36:52.18" personId="{6FB07322-83CA-4EA4-8765-CBCA58ADC508}" id="{3CE09D46-1A47-49C1-BCB6-8FC88CBA391C}">
    <text xml:space="preserve">不填视为不具备相关措施。
Failure to complete this field will be deemed as lacking the relevant measures. </text>
  </threadedComment>
</ThreadedComments>
</file>

<file path=xl/threadedComments/threadedComment6.xml><?xml version="1.0" encoding="utf-8"?>
<ThreadedComments xmlns="http://schemas.microsoft.com/office/spreadsheetml/2018/threadedcomments" xmlns:x="http://schemas.openxmlformats.org/spreadsheetml/2006/main">
  <threadedComment ref="D28" dT="2025-08-19T02:41:13.95" personId="{6FB07322-83CA-4EA4-8765-CBCA58ADC508}" id="{601CF81F-2BB4-4565-9C9D-D320419B04F8}">
    <text xml:space="preserve">请自行填写注意事项，不填视为不能提供
Please complete the precautions section. Failure to do so will be deemed as unable to provide. </text>
  </threadedComment>
  <threadedComment ref="D30" dT="2026-03-25T03:40:39.72" personId="{6FB07322-83CA-4EA4-8765-CBCA58ADC508}" id="{A2F2C2DB-814C-484F-917B-98AA7B24F82F}">
    <text xml:space="preserve">不填视为不收取打样费。
Failure to complete this field will be deemed as no sampling fee being applied. </text>
  </threadedComment>
  <threadedComment ref="D31" dT="2025-08-19T02:39:32.34" personId="{6FB07322-83CA-4EA4-8765-CBCA58ADC508}" id="{28B5C6B9-9113-405A-81F4-13A77C2FAE19}">
    <text xml:space="preserve">下拉选择 接受 或 不接受，不填视为不接受。
Please select "Accept" or "Not Accept" from the dropdown menu. If left blank, it will be considered as "Not Accept." </text>
  </threadedComment>
  <threadedComment ref="D32" dT="2025-08-19T02:39:32.34" personId="{6FB07322-83CA-4EA4-8765-CBCA58ADC508}" id="{A5970AEB-12A1-4A96-BB17-4C507262CB06}">
    <text xml:space="preserve">下拉选择 接受 或 不接受，不填视为不接受。
Please select "Accept" or "Not Accept" from the dropdown menu. If left blank, it will be considered as "Not Accept." </text>
  </threadedComment>
  <threadedComment ref="D33" dT="2026-03-24T08:59:10.84" personId="{6FB07322-83CA-4EA4-8765-CBCA58ADC508}" id="{277A0F66-7F4B-42D6-A6FC-0B22DA150684}">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4" dT="2026-03-25T03:31:57.29" personId="{6FB07322-83CA-4EA4-8765-CBCA58ADC508}" id="{2B89163A-D7CB-45C1-8FB2-B2604F07C373}">
    <text xml:space="preserve">不填视为不满足交付要求
Failure to complete this field will be considered non-compliance with the delivery requirements. </text>
  </threadedComment>
  <threadedComment ref="D35" dT="2025-08-19T02:39:32.34" personId="{6FB07322-83CA-4EA4-8765-CBCA58ADC508}" id="{8E0A897C-DA00-4964-ABA5-E236BECE95D8}">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32DB3C34-A97F-41AF-AE9B-11F6E40D0C1A}">
    <text xml:space="preserve">下拉选择 接受 或 不接受，不填视为不接受。
Please select "Accept" or "Not Accept" from the dropdown menu. If left blank, it will be considered as "Not Accept." </text>
  </threadedComment>
  <threadedComment ref="D37" dT="2025-08-19T02:39:32.34" personId="{6FB07322-83CA-4EA4-8765-CBCA58ADC508}" id="{E3F7F301-EBA2-437F-8474-E30DF3FE0259}">
    <text xml:space="preserve">下拉选择 接受 或 不接受，不填视为不接受。
Please select "Accept" or "Not Accept" from the dropdown menu. If left blank, it will be considered as "Not Accept." </text>
  </threadedComment>
  <threadedComment ref="D38" dT="2025-08-19T02:39:32.34" personId="{6FB07322-83CA-4EA4-8765-CBCA58ADC508}" id="{90288883-94D1-460A-93FB-3F1C33FF9D49}">
    <text xml:space="preserve">下拉选择 接受 或 不接受，不填视为不接受。
Please select "Accept" or "Not Accept" from the dropdown menu. If left blank, it will be considered as "Not Accept." </text>
  </threadedComment>
  <threadedComment ref="D39" dT="2025-08-19T02:39:32.34" personId="{6FB07322-83CA-4EA4-8765-CBCA58ADC508}" id="{0876F3CD-10A7-4B73-903D-0A8971CA27CB}">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B07EE71A-76DC-4FD5-BECD-DD6A6C85E23D}">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A1E6E33E-CD31-4F3A-930A-D7F7AAB867AD}">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77D5B128-1A63-42E6-B15C-FB56EBB0AA45}">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C0638F6F-ECD2-44A1-A5A6-9F1563F0D4B5}">
    <text xml:space="preserve">下拉选择 接受 或 不接受，不填视为不接受。
Please select "Accept" or "Not Accept" from the dropdown menu. If left blank, it will be considered as "Not Accept." </text>
  </threadedComment>
  <threadedComment ref="D44" dT="2026-03-25T03:33:41.65" personId="{6FB07322-83CA-4EA4-8765-CBCA58ADC508}" id="{36E8DCA5-BD12-4736-9E53-3C0AE9679B93}">
    <text xml:space="preserve">不填视为不满足交付要求。
Failure to complete this field will be considered non-compliance with the delivery requirements. </text>
  </threadedComment>
  <threadedComment ref="D45" dT="2026-03-25T03:41:19.86" personId="{6FB07322-83CA-4EA4-8765-CBCA58ADC508}" id="{1B4D9A5E-D854-441F-A4C1-A97B40F4A515}">
    <text xml:space="preserve">不填视为不能提供。
Failure to complete this field will be considered non-compliance with the delivery requirements. </text>
  </threadedComment>
  <threadedComment ref="D46" dT="2026-03-25T03:41:28.89" personId="{6FB07322-83CA-4EA4-8765-CBCA58ADC508}" id="{D0F8BE0C-EEC5-4AA4-A627-66F0020811C0}">
    <text xml:space="preserve">不填视为不能提供。
Failure to complete this field will be considered non-compliance with the delivery requirements. </text>
  </threadedComment>
  <threadedComment ref="D47" dT="2026-03-25T03:34:29.97" personId="{6FB07322-83CA-4EA4-8765-CBCA58ADC508}" id="{5AD408D9-E945-4631-93F2-94B876694D3D}">
    <text xml:space="preserve">不填视为不满足交付要求。
Failure to complete this field will be considered non-compliance with the delivery requirements. </text>
  </threadedComment>
  <threadedComment ref="D48" dT="2025-08-19T02:46:22.04" personId="{6FB07322-83CA-4EA4-8765-CBCA58ADC508}" id="{7B537878-0A73-4C8D-92D5-2ED6234E1EEB}">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49" dT="2025-08-19T02:38:09.28" personId="{6FB07322-83CA-4EA4-8765-CBCA58ADC508}" id="{84B2E098-2CD4-40DB-B237-FDA767F6FE9C}">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0" dT="2025-08-19T02:39:32.34" personId="{6FB07322-83CA-4EA4-8765-CBCA58ADC508}" id="{B01C5E05-683F-4CF5-87F4-ED65D5D58F9A}">
    <text xml:space="preserve">下拉选择 接受 或 不接受，不填视为不接受。
Please select "Accept" or "Not Accept" from the dropdown menu. If left blank, it will be considered as "Not Accept." </text>
  </threadedComment>
  <threadedComment ref="D51" dT="2025-08-19T02:39:32.34" personId="{6FB07322-83CA-4EA4-8765-CBCA58ADC508}" id="{99A82589-52A3-474E-A160-2C9DADFE9070}">
    <text xml:space="preserve">下拉选择 接受 或 不接受，不填视为不接受。
Please select "Accept" or "Not Accept" from the dropdown menu. If left blank, it will be considered as "Not Accept." </text>
  </threadedComment>
  <threadedComment ref="D52" dT="2026-03-25T03:34:45.83" personId="{6FB07322-83CA-4EA4-8765-CBCA58ADC508}" id="{0FBCB016-CB21-40FC-A0F0-BF5C0230EDE3}">
    <text xml:space="preserve">不填视为不满足售后要求。
Failure to complete this field will be considered non-compliance with the delivery requirements. </text>
  </threadedComment>
  <threadedComment ref="D53" dT="2026-03-25T03:35:14.99" personId="{6FB07322-83CA-4EA4-8765-CBCA58ADC508}" id="{AB920BB3-2BF0-49F2-8F57-92644962426D}">
    <text>不填视为不具备相关能力。</text>
  </threadedComment>
  <threadedComment ref="D54" dT="2026-03-25T03:35:30.77" personId="{6FB07322-83CA-4EA4-8765-CBCA58ADC508}" id="{21BFF17B-EA99-440F-9CB9-5B91F888E964}">
    <text xml:space="preserve">不填视为不具备相关设备。
Failure to complete this field will be deemed as lacking the relevant equipment. </text>
  </threadedComment>
  <threadedComment ref="D55" dT="2026-03-25T03:35:43.23" personId="{6FB07322-83CA-4EA4-8765-CBCA58ADC508}" id="{A1D3EF0B-FE9D-4387-841A-A4218391B1EE}">
    <text xml:space="preserve">不填视为不具备相关经验。
Failure to complete this field will be deemed as lacking the relevant experience. </text>
  </threadedComment>
  <threadedComment ref="D56" dT="2026-03-25T03:36:07.37" personId="{6FB07322-83CA-4EA4-8765-CBCA58ADC508}" id="{4621172E-7BA4-4EB2-9E4F-7EAA7A89A713}">
    <text xml:space="preserve">不填视为不具备相关能力。
Failure to complete this field will be deemed as lacking the relevant capability. </text>
  </threadedComment>
  <threadedComment ref="D57" dT="2026-03-25T03:36:19.72" personId="{6FB07322-83CA-4EA4-8765-CBCA58ADC508}" id="{24163A29-E69D-4A5C-ABED-2090EFD2497C}">
    <text xml:space="preserve">不填视为不具备相关能力。
Failure to complete this field will be deemed as lacking the relevant capability. </text>
  </threadedComment>
  <threadedComment ref="D58" dT="2026-03-25T03:36:31.91" personId="{6FB07322-83CA-4EA4-8765-CBCA58ADC508}" id="{CFB464C9-CAA0-4077-ADA6-F5185A432AE0}">
    <text xml:space="preserve">不填视为不具备相关能力。
Failure to complete this field will be deemed as lacking the relevant capability. 
</text>
  </threadedComment>
  <threadedComment ref="D59" dT="2026-03-25T03:36:52.18" personId="{6FB07322-83CA-4EA4-8765-CBCA58ADC508}" id="{003288E1-8C05-4FF3-9030-73FA4EBAA601}">
    <text xml:space="preserve">不填视为不具备相关措施。
Failure to complete this field will be deemed as lacking the relevant measures. </text>
  </threadedComment>
</ThreadedComments>
</file>

<file path=xl/threadedComments/threadedComment7.xml><?xml version="1.0" encoding="utf-8"?>
<ThreadedComments xmlns="http://schemas.microsoft.com/office/spreadsheetml/2018/threadedcomments" xmlns:x="http://schemas.openxmlformats.org/spreadsheetml/2006/main">
  <threadedComment ref="D32" dT="2025-08-19T02:41:13.95" personId="{6FB07322-83CA-4EA4-8765-CBCA58ADC508}" id="{28543E64-8612-4861-BDBF-EC93FED0220E}">
    <text xml:space="preserve">请自行填写注意事项，不填视为不能提供
Please complete the precautions section. Failure to do so will be deemed as unable to provide. </text>
  </threadedComment>
  <threadedComment ref="D34" dT="2026-03-25T03:40:39.72" personId="{6FB07322-83CA-4EA4-8765-CBCA58ADC508}" id="{40081616-2FAD-402A-86F5-9E04872683DE}">
    <text xml:space="preserve">不填视为不收取打样费。
Failure to complete this field will be deemed as no sampling fee being applied. </text>
  </threadedComment>
  <threadedComment ref="D35" dT="2025-08-19T02:39:32.34" personId="{6FB07322-83CA-4EA4-8765-CBCA58ADC508}" id="{ACA3752C-6239-4F43-924C-CCF8D0D9F554}">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642D830A-E736-43F4-BFA6-1127D72C007B}">
    <text xml:space="preserve">下拉选择 接受 或 不接受，不填视为不接受。
Please select "Accept" or "Not Accept" from the dropdown menu. If left blank, it will be considered as "Not Accept." </text>
  </threadedComment>
  <threadedComment ref="D37" dT="2026-03-24T08:59:10.84" personId="{6FB07322-83CA-4EA4-8765-CBCA58ADC508}" id="{68196C38-59CF-463F-A2AF-19FBE7BD9B06}">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8" dT="2026-03-25T03:31:57.29" personId="{6FB07322-83CA-4EA4-8765-CBCA58ADC508}" id="{EA72854A-C494-4B39-8521-A9BB874E2150}">
    <text xml:space="preserve">不填视为不满足交付要求
Failure to complete this field will be considered non-compliance with the delivery requirements. </text>
  </threadedComment>
  <threadedComment ref="D39" dT="2025-08-19T02:39:32.34" personId="{6FB07322-83CA-4EA4-8765-CBCA58ADC508}" id="{AAE55D38-7161-4FD7-9CBC-B8A3A56B140F}">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AFF24228-671E-48FB-AC2A-AC348FDCF7B7}">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E176A1F5-8B81-4D45-BFD8-1FED1C7482BC}">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5CCE29D5-5203-4734-B89A-4D234616D49D}">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96C8C0FF-80B9-4E28-971C-2D25E6248143}">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12D0382D-E38F-4BDC-89C6-41B34F32B1E9}">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3CCEE5D7-6579-4400-9F57-2A16BF1843AA}">
    <text xml:space="preserve">下拉选择 接受 或 不接受，不填视为不接受。
Please select "Accept" or "Not Accept" from the dropdown menu. If left blank, it will be considered as "Not Accept." </text>
  </threadedComment>
  <threadedComment ref="D46" dT="2025-08-19T02:39:32.34" personId="{6FB07322-83CA-4EA4-8765-CBCA58ADC508}" id="{20FC71B2-C669-4E41-A81B-56043C7D0850}">
    <text xml:space="preserve">下拉选择 接受 或 不接受，不填视为不接受。
Please select "Accept" or "Not Accept" from the dropdown menu. If left blank, it will be considered as "Not Accept." </text>
  </threadedComment>
  <threadedComment ref="D47" dT="2025-08-19T02:39:32.34" personId="{6FB07322-83CA-4EA4-8765-CBCA58ADC508}" id="{4638CF0E-4B67-4F05-AFE6-3399FDEC78CD}">
    <text xml:space="preserve">下拉选择 接受 或 不接受，不填视为不接受。
Please select "Accept" or "Not Accept" from the dropdown menu. If left blank, it will be considered as "Not Accept." </text>
  </threadedComment>
  <threadedComment ref="D48" dT="2026-03-25T03:33:41.65" personId="{6FB07322-83CA-4EA4-8765-CBCA58ADC508}" id="{1F034013-F2DB-4706-93F2-C565370A9C3B}">
    <text xml:space="preserve">不填视为不满足交付要求。
Failure to complete this field will be considered non-compliance with the delivery requirements. </text>
  </threadedComment>
  <threadedComment ref="D49" dT="2026-03-25T03:41:19.86" personId="{6FB07322-83CA-4EA4-8765-CBCA58ADC508}" id="{FF860306-2AEF-4ACB-828B-A838904A9B28}">
    <text xml:space="preserve">不填视为不能提供。
Failure to complete this field will be considered non-compliance with the delivery requirements. </text>
  </threadedComment>
  <threadedComment ref="D50" dT="2026-03-25T03:41:28.89" personId="{6FB07322-83CA-4EA4-8765-CBCA58ADC508}" id="{25C8C819-09D1-4FC7-B6D3-8B71F2097BF9}">
    <text xml:space="preserve">不填视为不能提供。
Failure to complete this field will be considered non-compliance with the delivery requirements. </text>
  </threadedComment>
  <threadedComment ref="D51" dT="2026-03-25T03:34:29.97" personId="{6FB07322-83CA-4EA4-8765-CBCA58ADC508}" id="{907CEABB-7F20-419A-9DE4-10A655B03D4A}">
    <text xml:space="preserve">不填视为不满足交付要求。
Failure to complete this field will be considered non-compliance with the delivery requirements. </text>
  </threadedComment>
  <threadedComment ref="D52" dT="2025-08-19T02:46:22.04" personId="{6FB07322-83CA-4EA4-8765-CBCA58ADC508}" id="{B23F1CDA-8430-490C-A49A-370912371F45}">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3" dT="2025-08-19T02:38:09.28" personId="{6FB07322-83CA-4EA4-8765-CBCA58ADC508}" id="{86CC7469-2DFB-4B87-B105-0BCDAED2661B}">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4" dT="2025-08-19T02:39:32.34" personId="{6FB07322-83CA-4EA4-8765-CBCA58ADC508}" id="{46D61F7C-A471-4E9A-A7CD-EF6284E79EA7}">
    <text xml:space="preserve">下拉选择 接受 或 不接受，不填视为不接受。
Please select "Accept" or "Not Accept" from the dropdown menu. If left blank, it will be considered as "Not Accept." </text>
  </threadedComment>
  <threadedComment ref="D55" dT="2025-08-19T02:39:32.34" personId="{6FB07322-83CA-4EA4-8765-CBCA58ADC508}" id="{5A52659D-95CA-4D3E-81A7-2BC4F29EAD1D}">
    <text xml:space="preserve">下拉选择 接受 或 不接受，不填视为不接受。
Please select "Accept" or "Not Accept" from the dropdown menu. If left blank, it will be considered as "Not Accept." </text>
  </threadedComment>
  <threadedComment ref="D56" dT="2026-03-25T03:34:45.83" personId="{6FB07322-83CA-4EA4-8765-CBCA58ADC508}" id="{2AC24CF9-063D-4DE3-8FEE-1A94C89E15E9}">
    <text xml:space="preserve">不填视为不满足售后要求。
Failure to complete this field will be considered non-compliance with the delivery requirements. </text>
  </threadedComment>
  <threadedComment ref="D57" dT="2026-03-25T03:35:14.99" personId="{6FB07322-83CA-4EA4-8765-CBCA58ADC508}" id="{9D6F01FE-25FE-47D6-8662-0875913ABD58}">
    <text>不填视为不具备相关能力。</text>
  </threadedComment>
  <threadedComment ref="D58" dT="2026-03-25T03:35:30.77" personId="{6FB07322-83CA-4EA4-8765-CBCA58ADC508}" id="{30D54E13-0A89-4BEC-9258-CEFE7471A045}">
    <text xml:space="preserve">不填视为不具备相关设备。
Failure to complete this field will be deemed as lacking the relevant equipment. </text>
  </threadedComment>
  <threadedComment ref="D59" dT="2026-03-25T03:35:43.23" personId="{6FB07322-83CA-4EA4-8765-CBCA58ADC508}" id="{143C7CA5-2041-4325-902E-0CC0257AC810}">
    <text xml:space="preserve">不填视为不具备相关经验。
Failure to complete this field will be deemed as lacking the relevant experience. </text>
  </threadedComment>
  <threadedComment ref="D60" dT="2026-03-25T03:36:07.37" personId="{6FB07322-83CA-4EA4-8765-CBCA58ADC508}" id="{8EA8D1F0-EA14-40EA-8C2A-09AA7A979CDA}">
    <text xml:space="preserve">不填视为不具备相关能力。
Failure to complete this field will be deemed as lacking the relevant capability. </text>
  </threadedComment>
  <threadedComment ref="D61" dT="2026-03-25T03:36:19.72" personId="{6FB07322-83CA-4EA4-8765-CBCA58ADC508}" id="{D6F042EA-CF97-4C4E-938E-2AD3A63EA9CD}">
    <text xml:space="preserve">不填视为不具备相关能力。
Failure to complete this field will be deemed as lacking the relevant capability. </text>
  </threadedComment>
  <threadedComment ref="D62" dT="2026-03-25T03:36:31.91" personId="{6FB07322-83CA-4EA4-8765-CBCA58ADC508}" id="{B962F024-25B4-4623-B768-F9A69E50C230}">
    <text xml:space="preserve">不填视为不具备相关能力。
Failure to complete this field will be deemed as lacking the relevant capability. 
</text>
  </threadedComment>
  <threadedComment ref="D63" dT="2026-03-25T03:36:52.18" personId="{6FB07322-83CA-4EA4-8765-CBCA58ADC508}" id="{5A6DB72B-2526-4B38-88BE-7866CCE14725}">
    <text xml:space="preserve">不填视为不具备相关措施。
Failure to complete this field will be deemed as lacking the relevant measures. </text>
  </threadedComment>
</ThreadedComments>
</file>

<file path=xl/threadedComments/threadedComment8.xml><?xml version="1.0" encoding="utf-8"?>
<ThreadedComments xmlns="http://schemas.microsoft.com/office/spreadsheetml/2018/threadedcomments" xmlns:x="http://schemas.openxmlformats.org/spreadsheetml/2006/main">
  <threadedComment ref="D30" dT="2025-08-19T02:41:13.95" personId="{6FB07322-83CA-4EA4-8765-CBCA58ADC508}" id="{31C57FB5-217C-46A0-AD9B-09BCF9516C02}">
    <text xml:space="preserve">请自行填写注意事项，不填视为不能提供
Please complete the precautions section. Failure to do so will be deemed as unable to provide. </text>
  </threadedComment>
  <threadedComment ref="D32" dT="2026-03-25T03:40:39.72" personId="{6FB07322-83CA-4EA4-8765-CBCA58ADC508}" id="{AF7145C3-D063-44F5-A0B0-35706368E202}">
    <text xml:space="preserve">不填视为不收取打样费。
Failure to complete this field will be deemed as no sampling fee being applied. </text>
  </threadedComment>
  <threadedComment ref="D33" dT="2025-08-19T02:39:32.34" personId="{6FB07322-83CA-4EA4-8765-CBCA58ADC508}" id="{BB014A84-033A-47B7-A072-4D98CBB27E52}">
    <text xml:space="preserve">下拉选择 接受 或 不接受，不填视为不接受。
Please select "Accept" or "Not Accept" from the dropdown menu. If left blank, it will be considered as "Not Accept." </text>
  </threadedComment>
  <threadedComment ref="D34" dT="2025-08-19T02:39:32.34" personId="{6FB07322-83CA-4EA4-8765-CBCA58ADC508}" id="{092B3127-7277-46F8-A30F-FDA551454EF5}">
    <text xml:space="preserve">下拉选择 接受 或 不接受，不填视为不接受。
Please select "Accept" or "Not Accept" from the dropdown menu. If left blank, it will be considered as "Not Accept." </text>
  </threadedComment>
  <threadedComment ref="D35" dT="2026-03-24T08:59:10.84" personId="{6FB07322-83CA-4EA4-8765-CBCA58ADC508}" id="{8D76F243-5C96-4343-B76B-46468A99E155}">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6" dT="2026-03-25T03:31:57.29" personId="{6FB07322-83CA-4EA4-8765-CBCA58ADC508}" id="{21C054A7-FDD3-4984-8374-5EC223CCCA15}">
    <text xml:space="preserve">不填视为不满足交付要求
Failure to complete this field will be considered non-compliance with the delivery requirements. </text>
  </threadedComment>
  <threadedComment ref="D37" dT="2025-08-19T02:39:32.34" personId="{6FB07322-83CA-4EA4-8765-CBCA58ADC508}" id="{909BC7F9-B62D-426D-BA2D-36E7D6EB47EE}">
    <text xml:space="preserve">下拉选择 接受 或 不接受，不填视为不接受。
Please select "Accept" or "Not Accept" from the dropdown menu. If left blank, it will be considered as "Not Accept." </text>
  </threadedComment>
  <threadedComment ref="D38" dT="2025-08-19T02:39:32.34" personId="{6FB07322-83CA-4EA4-8765-CBCA58ADC508}" id="{00F06307-0FF0-4124-907D-F5CD9CED6401}">
    <text xml:space="preserve">下拉选择 接受 或 不接受，不填视为不接受。
Please select "Accept" or "Not Accept" from the dropdown menu. If left blank, it will be considered as "Not Accept." </text>
  </threadedComment>
  <threadedComment ref="D39" dT="2025-08-19T02:39:32.34" personId="{6FB07322-83CA-4EA4-8765-CBCA58ADC508}" id="{19F5A77D-AD6A-4181-BF16-485DC25B726B}">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203E17BF-E3B8-4C00-B018-8B06FC933DB6}">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458BE660-C5F6-49D0-9921-15ED8A7B851F}">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AF76ABE3-75F1-45AD-889A-62299C678942}">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9FF44F44-4341-4393-B3BB-5D489B9CDB35}">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66391321-36FA-4391-92AD-1A05B1DDC886}">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9EE92CC0-10D4-4C87-9085-D23D304EE736}">
    <text xml:space="preserve">下拉选择 接受 或 不接受，不填视为不接受。
Please select "Accept" or "Not Accept" from the dropdown menu. If left blank, it will be considered as "Not Accept." </text>
  </threadedComment>
  <threadedComment ref="D46" dT="2026-03-25T03:33:41.65" personId="{6FB07322-83CA-4EA4-8765-CBCA58ADC508}" id="{48B5286C-5888-4E23-BE4E-0789129700E0}">
    <text xml:space="preserve">不填视为不满足交付要求。
Failure to complete this field will be considered non-compliance with the delivery requirements. </text>
  </threadedComment>
  <threadedComment ref="D47" dT="2026-03-25T03:41:19.86" personId="{6FB07322-83CA-4EA4-8765-CBCA58ADC508}" id="{3F18073C-718E-49E2-8FCB-C1F01A7CE723}">
    <text xml:space="preserve">不填视为不能提供。
Failure to complete this field will be considered non-compliance with the delivery requirements. </text>
  </threadedComment>
  <threadedComment ref="D48" dT="2026-03-25T03:41:28.89" personId="{6FB07322-83CA-4EA4-8765-CBCA58ADC508}" id="{83670156-3555-4865-84DD-A731AAE75FDE}">
    <text xml:space="preserve">不填视为不能提供。
Failure to complete this field will be considered non-compliance with the delivery requirements. </text>
  </threadedComment>
  <threadedComment ref="D49" dT="2026-03-25T03:34:29.97" personId="{6FB07322-83CA-4EA4-8765-CBCA58ADC508}" id="{6697CD95-23BD-4339-874A-21CA6E198793}">
    <text xml:space="preserve">不填视为不满足交付要求。
Failure to complete this field will be considered non-compliance with the delivery requirements. </text>
  </threadedComment>
  <threadedComment ref="D50" dT="2025-08-19T02:46:22.04" personId="{6FB07322-83CA-4EA4-8765-CBCA58ADC508}" id="{07B4610B-8CC1-48A6-965E-9B29CF92B063}">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1" dT="2025-08-19T02:38:09.28" personId="{6FB07322-83CA-4EA4-8765-CBCA58ADC508}" id="{DF9AC037-3BBC-40BD-828B-230FE7C30A93}">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2" dT="2025-08-19T02:39:32.34" personId="{6FB07322-83CA-4EA4-8765-CBCA58ADC508}" id="{0522E8CA-620A-428A-A7C5-17F6440E6B13}">
    <text xml:space="preserve">下拉选择 接受 或 不接受，不填视为不接受。
Please select "Accept" or "Not Accept" from the dropdown menu. If left blank, it will be considered as "Not Accept." </text>
  </threadedComment>
  <threadedComment ref="D53" dT="2025-08-19T02:39:32.34" personId="{6FB07322-83CA-4EA4-8765-CBCA58ADC508}" id="{7DA4877B-5827-4E84-A487-4A24517D037B}">
    <text xml:space="preserve">下拉选择 接受 或 不接受，不填视为不接受。
Please select "Accept" or "Not Accept" from the dropdown menu. If left blank, it will be considered as "Not Accept." </text>
  </threadedComment>
  <threadedComment ref="D54" dT="2026-03-25T03:34:45.83" personId="{6FB07322-83CA-4EA4-8765-CBCA58ADC508}" id="{4E35F8C7-0281-46B3-83AA-440E7165D3B5}">
    <text xml:space="preserve">不填视为不满足售后要求。
Failure to complete this field will be considered non-compliance with the delivery requirements. </text>
  </threadedComment>
  <threadedComment ref="D55" dT="2026-03-25T03:35:14.99" personId="{6FB07322-83CA-4EA4-8765-CBCA58ADC508}" id="{6EC4D3A5-1349-409F-8025-9067A74F12E5}">
    <text>不填视为不具备相关能力。</text>
  </threadedComment>
  <threadedComment ref="D56" dT="2026-03-25T03:35:30.77" personId="{6FB07322-83CA-4EA4-8765-CBCA58ADC508}" id="{B26E9F40-E77F-4D58-8DFC-720B67C326EC}">
    <text xml:space="preserve">不填视为不具备相关设备。
Failure to complete this field will be deemed as lacking the relevant equipment. </text>
  </threadedComment>
  <threadedComment ref="D57" dT="2026-03-25T03:35:43.23" personId="{6FB07322-83CA-4EA4-8765-CBCA58ADC508}" id="{B8B511DE-A807-41C4-9434-2D259E16E64F}">
    <text xml:space="preserve">不填视为不具备相关经验。
Failure to complete this field will be deemed as lacking the relevant experience. </text>
  </threadedComment>
  <threadedComment ref="D58" dT="2026-03-25T03:36:07.37" personId="{6FB07322-83CA-4EA4-8765-CBCA58ADC508}" id="{2AB2C6A4-AEAE-48CB-AE2B-FDC731C37B9B}">
    <text xml:space="preserve">不填视为不具备相关能力。
Failure to complete this field will be deemed as lacking the relevant capability. </text>
  </threadedComment>
  <threadedComment ref="D59" dT="2026-03-25T03:36:19.72" personId="{6FB07322-83CA-4EA4-8765-CBCA58ADC508}" id="{8EC3BB91-35EA-429F-BEF1-8DC468AE10E6}">
    <text xml:space="preserve">不填视为不具备相关能力。
Failure to complete this field will be deemed as lacking the relevant capability. </text>
  </threadedComment>
  <threadedComment ref="D60" dT="2026-03-25T03:36:31.91" personId="{6FB07322-83CA-4EA4-8765-CBCA58ADC508}" id="{16EC316E-E09F-4DE4-880C-8EB1212CE88D}">
    <text xml:space="preserve">不填视为不具备相关能力。
Failure to complete this field will be deemed as lacking the relevant capability. 
</text>
  </threadedComment>
  <threadedComment ref="D61" dT="2026-03-25T03:36:52.18" personId="{6FB07322-83CA-4EA4-8765-CBCA58ADC508}" id="{B04C2DF6-E6F9-40C6-B5A3-3795C73795F1}">
    <text xml:space="preserve">不填视为不具备相关措施。
Failure to complete this field will be deemed as lacking the relevant measures. </text>
  </threadedComment>
</ThreadedComments>
</file>

<file path=xl/threadedComments/threadedComment9.xml><?xml version="1.0" encoding="utf-8"?>
<ThreadedComments xmlns="http://schemas.microsoft.com/office/spreadsheetml/2018/threadedcomments" xmlns:x="http://schemas.openxmlformats.org/spreadsheetml/2006/main">
  <threadedComment ref="D27" dT="2025-08-19T02:41:13.95" personId="{6FB07322-83CA-4EA4-8765-CBCA58ADC508}" id="{F4997443-966F-4F6B-A7D0-565EA50AC5D9}">
    <text xml:space="preserve">请自行填写注意事项，不填视为不能提供
Please complete the precautions section. Failure to do so will be deemed as unable to provide. </text>
  </threadedComment>
  <threadedComment ref="D29" dT="2026-03-25T03:40:39.72" personId="{6FB07322-83CA-4EA4-8765-CBCA58ADC508}" id="{85778E16-E0E9-400D-BDDF-6CF4D9157E26}">
    <text xml:space="preserve">不填视为不收取打样费。
Failure to complete this field will be deemed as no sampling fee being applied. </text>
  </threadedComment>
  <threadedComment ref="D30" dT="2025-08-19T02:39:32.34" personId="{6FB07322-83CA-4EA4-8765-CBCA58ADC508}" id="{C7265507-9DCA-4452-883A-666FE613DC22}">
    <text xml:space="preserve">下拉选择 接受 或 不接受，不填视为不接受。
Please select "Accept" or "Not Accept" from the dropdown menu. If left blank, it will be considered as "Not Accept." </text>
  </threadedComment>
  <threadedComment ref="D31" dT="2025-08-19T02:39:32.34" personId="{6FB07322-83CA-4EA4-8765-CBCA58ADC508}" id="{4BCE6370-0997-4567-98F7-DE142292A12E}">
    <text xml:space="preserve">下拉选择 接受 或 不接受，不填视为不接受。
Please select "Accept" or "Not Accept" from the dropdown menu. If left blank, it will be considered as "Not Accept." </text>
  </threadedComment>
  <threadedComment ref="D32" dT="2026-03-24T08:59:10.84" personId="{6FB07322-83CA-4EA4-8765-CBCA58ADC508}" id="{535CF2F2-018A-445C-9469-AA03A5B220D1}">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3" dT="2026-03-25T03:31:57.29" personId="{6FB07322-83CA-4EA4-8765-CBCA58ADC508}" id="{19DACB99-1A25-4AF1-BE48-9A44EFA06AA5}">
    <text xml:space="preserve">不填视为不满足交付要求
Failure to complete this field will be considered non-compliance with the delivery requirements. </text>
  </threadedComment>
  <threadedComment ref="D34" dT="2025-08-19T02:39:32.34" personId="{6FB07322-83CA-4EA4-8765-CBCA58ADC508}" id="{CEB88517-061F-4A56-9890-5C0CA588FB89}">
    <text xml:space="preserve">下拉选择 接受 或 不接受，不填视为不接受。
Please select "Accept" or "Not Accept" from the dropdown menu. If left blank, it will be considered as "Not Accept." </text>
  </threadedComment>
  <threadedComment ref="D35" dT="2025-08-19T02:39:32.34" personId="{6FB07322-83CA-4EA4-8765-CBCA58ADC508}" id="{46F69D73-B0D8-42DE-81BE-410C53A9F9D9}">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6C559DB9-E3AD-4461-A437-46F9B0A2768A}">
    <text xml:space="preserve">下拉选择 接受 或 不接受，不填视为不接受。
Please select "Accept" or "Not Accept" from the dropdown menu. If left blank, it will be considered as "Not Accept." </text>
  </threadedComment>
  <threadedComment ref="D37" dT="2025-08-19T02:39:32.34" personId="{6FB07322-83CA-4EA4-8765-CBCA58ADC508}" id="{8CFF9EEB-E280-4CFB-8A79-A6B69FCA6920}">
    <text xml:space="preserve">下拉选择 接受 或 不接受，不填视为不接受。
Please select "Accept" or "Not Accept" from the dropdown menu. If left blank, it will be considered as "Not Accept." </text>
  </threadedComment>
  <threadedComment ref="D38" dT="2025-08-19T02:39:32.34" personId="{6FB07322-83CA-4EA4-8765-CBCA58ADC508}" id="{77DBCFE1-14C3-4676-ACB6-03E1CEFC48A5}">
    <text xml:space="preserve">下拉选择 接受 或 不接受，不填视为不接受。
Please select "Accept" or "Not Accept" from the dropdown menu. If left blank, it will be considered as "Not Accept." </text>
  </threadedComment>
  <threadedComment ref="D39" dT="2025-08-19T02:39:32.34" personId="{6FB07322-83CA-4EA4-8765-CBCA58ADC508}" id="{C1EFAC49-8D5B-4DA0-BF10-A6382E85D469}">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3734BF29-0C67-4BA7-B272-CB4E10A3C262}">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78D4EA4B-9894-473C-B717-1B33982AB90B}">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4BE66D97-A59A-4AA5-A764-C5B02F8DFE13}">
    <text xml:space="preserve">下拉选择 接受 或 不接受，不填视为不接受。
Please select "Accept" or "Not Accept" from the dropdown menu. If left blank, it will be considered as "Not Accept." </text>
  </threadedComment>
  <threadedComment ref="D43" dT="2026-03-25T03:33:41.65" personId="{6FB07322-83CA-4EA4-8765-CBCA58ADC508}" id="{17D52544-CE5A-4585-9722-EE854238DF7C}">
    <text xml:space="preserve">不填视为不满足交付要求。
Failure to complete this field will be considered non-compliance with the delivery requirements. </text>
  </threadedComment>
  <threadedComment ref="D44" dT="2026-03-25T03:41:19.86" personId="{6FB07322-83CA-4EA4-8765-CBCA58ADC508}" id="{E9D6B993-3BB2-420D-9695-62B817B0F92B}">
    <text xml:space="preserve">不填视为不能提供。
Failure to complete this field will be considered non-compliance with the delivery requirements. </text>
  </threadedComment>
  <threadedComment ref="D45" dT="2026-03-25T03:41:28.89" personId="{6FB07322-83CA-4EA4-8765-CBCA58ADC508}" id="{115882BF-376B-4B4A-BE63-74441D20F03D}">
    <text xml:space="preserve">不填视为不能提供。
Failure to complete this field will be considered non-compliance with the delivery requirements. </text>
  </threadedComment>
  <threadedComment ref="D46" dT="2026-03-25T03:34:29.97" personId="{6FB07322-83CA-4EA4-8765-CBCA58ADC508}" id="{5CDDBB5D-1FE4-4144-9475-CB7CD7F8AA32}">
    <text xml:space="preserve">不填视为不满足交付要求。
Failure to complete this field will be considered non-compliance with the delivery requirements. </text>
  </threadedComment>
  <threadedComment ref="D47" dT="2025-08-19T02:46:22.04" personId="{6FB07322-83CA-4EA4-8765-CBCA58ADC508}" id="{7FE191F5-5F37-4AE9-95CE-253A4B740387}">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48" dT="2025-08-19T02:38:09.28" personId="{6FB07322-83CA-4EA4-8765-CBCA58ADC508}" id="{4BDCD345-25D3-45C8-83BD-2CF5A3F3F3AC}">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49" dT="2025-08-19T02:39:32.34" personId="{6FB07322-83CA-4EA4-8765-CBCA58ADC508}" id="{5A081E3E-E679-43E6-95F1-0AA2C2166EB4}">
    <text xml:space="preserve">下拉选择 接受 或 不接受，不填视为不接受。
Please select "Accept" or "Not Accept" from the dropdown menu. If left blank, it will be considered as "Not Accept." </text>
  </threadedComment>
  <threadedComment ref="D50" dT="2025-08-19T02:39:32.34" personId="{6FB07322-83CA-4EA4-8765-CBCA58ADC508}" id="{A770D447-7051-4779-A723-F6320D52DA2A}">
    <text xml:space="preserve">下拉选择 接受 或 不接受，不填视为不接受。
Please select "Accept" or "Not Accept" from the dropdown menu. If left blank, it will be considered as "Not Accept." </text>
  </threadedComment>
  <threadedComment ref="D51" dT="2026-03-25T03:34:45.83" personId="{6FB07322-83CA-4EA4-8765-CBCA58ADC508}" id="{95D776CA-38BA-4A3B-9AE4-9D760C816602}">
    <text xml:space="preserve">不填视为不满足售后要求。
Failure to complete this field will be considered non-compliance with the delivery requirements. </text>
  </threadedComment>
  <threadedComment ref="D52" dT="2026-03-25T03:35:14.99" personId="{6FB07322-83CA-4EA4-8765-CBCA58ADC508}" id="{266CDF5D-AF11-4C88-B063-831D0A1EBDB5}">
    <text>不填视为不具备相关能力。</text>
  </threadedComment>
  <threadedComment ref="D53" dT="2026-03-25T03:35:30.77" personId="{6FB07322-83CA-4EA4-8765-CBCA58ADC508}" id="{ED48408A-7423-4809-AF2C-7F7D2A6623FE}">
    <text xml:space="preserve">不填视为不具备相关设备。
Failure to complete this field will be deemed as lacking the relevant equipment. </text>
  </threadedComment>
  <threadedComment ref="D54" dT="2026-03-25T03:35:43.23" personId="{6FB07322-83CA-4EA4-8765-CBCA58ADC508}" id="{B909E703-07D5-43B8-A161-1B424B3BB5C4}">
    <text xml:space="preserve">不填视为不具备相关经验。
Failure to complete this field will be deemed as lacking the relevant experience. </text>
  </threadedComment>
  <threadedComment ref="D55" dT="2026-03-25T03:36:07.37" personId="{6FB07322-83CA-4EA4-8765-CBCA58ADC508}" id="{F5BC6C46-013D-4B6A-A215-BCC47125F49C}">
    <text xml:space="preserve">不填视为不具备相关能力。
Failure to complete this field will be deemed as lacking the relevant capability. </text>
  </threadedComment>
  <threadedComment ref="D56" dT="2026-03-25T03:36:19.72" personId="{6FB07322-83CA-4EA4-8765-CBCA58ADC508}" id="{FDF6520E-1326-45B4-98D9-86872B3770F8}">
    <text xml:space="preserve">不填视为不具备相关能力。
Failure to complete this field will be deemed as lacking the relevant capability. </text>
  </threadedComment>
  <threadedComment ref="D57" dT="2026-03-25T03:36:31.91" personId="{6FB07322-83CA-4EA4-8765-CBCA58ADC508}" id="{B50904A6-CD69-4227-83F9-E0D059BAE296}">
    <text xml:space="preserve">不填视为不具备相关能力。
Failure to complete this field will be deemed as lacking the relevant capability. 
</text>
  </threadedComment>
  <threadedComment ref="D58" dT="2026-03-25T03:36:52.18" personId="{6FB07322-83CA-4EA4-8765-CBCA58ADC508}" id="{73228535-26F4-42BF-9607-09E44525744F}">
    <text xml:space="preserve">不填视为不具备相关措施。
Failure to complete this field will be deemed as lacking the relevant measures. </text>
  </threadedComment>
</ThreadedComments>
</file>

<file path=xl/threadedComments/threadedComment10.xml><?xml version="1.0" encoding="utf-8"?>
<ThreadedComments xmlns="http://schemas.microsoft.com/office/spreadsheetml/2018/threadedcomments" xmlns:x="http://schemas.openxmlformats.org/spreadsheetml/2006/main">
  <threadedComment ref="D32" dT="2025-08-19T02:41:13.95" personId="{6FB07322-83CA-4EA4-8765-CBCA58ADC508}" id="{A1432AB2-17E8-4FDC-B5EC-2BFA42E4E982}">
    <text xml:space="preserve">请自行填写注意事项，不填视为不能提供
Please complete the precautions section. Failure to do so will be deemed as unable to provide. </text>
  </threadedComment>
  <threadedComment ref="D34" dT="2026-03-25T03:40:39.72" personId="{6FB07322-83CA-4EA4-8765-CBCA58ADC508}" id="{A2776985-D9F1-44FA-9252-D242869D3355}">
    <text xml:space="preserve">不填视为不收取打样费。
Failure to complete this field will be deemed as no sampling fee being applied. </text>
  </threadedComment>
  <threadedComment ref="D35" dT="2025-08-19T02:39:32.34" personId="{6FB07322-83CA-4EA4-8765-CBCA58ADC508}" id="{544B4C28-8B76-4802-B666-6B32808E8DB1}">
    <text xml:space="preserve">下拉选择 接受 或 不接受，不填视为不接受。
Please select "Accept" or "Not Accept" from the dropdown menu. If left blank, it will be considered as "Not Accept." </text>
  </threadedComment>
  <threadedComment ref="D36" dT="2025-08-19T02:39:32.34" personId="{6FB07322-83CA-4EA4-8765-CBCA58ADC508}" id="{985DE837-AE27-4D05-8285-3AE6734F36AA}">
    <text xml:space="preserve">下拉选择 接受 或 不接受，不填视为不接受。
Please select "Accept" or "Not Accept" from the dropdown menu. If left blank, it will be considered as "Not Accept." </text>
  </threadedComment>
  <threadedComment ref="D37" dT="2026-03-24T08:59:10.84" personId="{6FB07322-83CA-4EA4-8765-CBCA58ADC508}" id="{9105EBD5-D95B-41F3-9822-10F57CDDC272}">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38" dT="2026-03-25T03:31:57.29" personId="{6FB07322-83CA-4EA4-8765-CBCA58ADC508}" id="{497CA5CB-CC57-4117-978F-6359578058CE}">
    <text xml:space="preserve">不填视为不满足交付要求
Failure to complete this field will be considered non-compliance with the delivery requirements. </text>
  </threadedComment>
  <threadedComment ref="D39" dT="2025-08-19T02:39:32.34" personId="{6FB07322-83CA-4EA4-8765-CBCA58ADC508}" id="{7C5E7717-1FBB-480B-869F-FC9BB421B2E2}">
    <text xml:space="preserve">下拉选择 接受 或 不接受，不填视为不接受。
Please select "Accept" or "Not Accept" from the dropdown menu. If left blank, it will be considered as "Not Accept." </text>
  </threadedComment>
  <threadedComment ref="D40" dT="2025-08-19T02:39:32.34" personId="{6FB07322-83CA-4EA4-8765-CBCA58ADC508}" id="{A5D8E388-C2F3-4032-9BA8-2A81D2638355}">
    <text xml:space="preserve">下拉选择 接受 或 不接受，不填视为不接受。
Please select "Accept" or "Not Accept" from the dropdown menu. If left blank, it will be considered as "Not Accept." </text>
  </threadedComment>
  <threadedComment ref="D41" dT="2025-08-19T02:39:32.34" personId="{6FB07322-83CA-4EA4-8765-CBCA58ADC508}" id="{6F29499E-EA49-4808-90C1-77F2B6E68EFD}">
    <text xml:space="preserve">下拉选择 接受 或 不接受，不填视为不接受。
Please select "Accept" or "Not Accept" from the dropdown menu. If left blank, it will be considered as "Not Accept." </text>
  </threadedComment>
  <threadedComment ref="D42" dT="2025-08-19T02:39:32.34" personId="{6FB07322-83CA-4EA4-8765-CBCA58ADC508}" id="{EA48527C-DFB2-4C4D-977B-D97C044FAFA8}">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A7E9FB8A-0EA8-415E-A5EA-6F12724F8135}">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1D6DF63D-CE97-4BF5-9555-21EADDDC9647}">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CFCCA184-A0B9-48F7-AE9F-8C07A85224A5}">
    <text xml:space="preserve">下拉选择 接受 或 不接受，不填视为不接受。
Please select "Accept" or "Not Accept" from the dropdown menu. If left blank, it will be considered as "Not Accept." </text>
  </threadedComment>
  <threadedComment ref="D46" dT="2025-08-19T02:39:32.34" personId="{6FB07322-83CA-4EA4-8765-CBCA58ADC508}" id="{24709E84-5CA5-4C8F-9BD0-4E3BB2802984}">
    <text xml:space="preserve">下拉选择 接受 或 不接受，不填视为不接受。
Please select "Accept" or "Not Accept" from the dropdown menu. If left blank, it will be considered as "Not Accept." </text>
  </threadedComment>
  <threadedComment ref="D47" dT="2025-08-19T02:39:32.34" personId="{6FB07322-83CA-4EA4-8765-CBCA58ADC508}" id="{61D29C28-EC71-4E2E-ABAB-9457604CFC15}">
    <text xml:space="preserve">下拉选择 接受 或 不接受，不填视为不接受。
Please select "Accept" or "Not Accept" from the dropdown menu. If left blank, it will be considered as "Not Accept." </text>
  </threadedComment>
  <threadedComment ref="D48" dT="2026-03-25T03:33:41.65" personId="{6FB07322-83CA-4EA4-8765-CBCA58ADC508}" id="{31BCE84A-F199-43C2-A9F3-FDEE551C6E82}">
    <text xml:space="preserve">不填视为不满足交付要求。
Failure to complete this field will be considered non-compliance with the delivery requirements. </text>
  </threadedComment>
  <threadedComment ref="D49" dT="2026-03-25T03:41:19.86" personId="{6FB07322-83CA-4EA4-8765-CBCA58ADC508}" id="{1EDF2880-B279-4B6B-8C46-8D6EC14D4C38}">
    <text xml:space="preserve">不填视为不能提供。
Failure to complete this field will be considered non-compliance with the delivery requirements. </text>
  </threadedComment>
  <threadedComment ref="D50" dT="2026-03-25T03:41:28.89" personId="{6FB07322-83CA-4EA4-8765-CBCA58ADC508}" id="{02A6043F-4AA0-4C14-A81F-EC4996D13712}">
    <text xml:space="preserve">不填视为不能提供。
Failure to complete this field will be considered non-compliance with the delivery requirements. </text>
  </threadedComment>
  <threadedComment ref="D51" dT="2026-03-25T03:34:29.97" personId="{6FB07322-83CA-4EA4-8765-CBCA58ADC508}" id="{B91CC0B0-BA5B-4AD7-A143-8FAE30DC0E9F}">
    <text xml:space="preserve">不填视为不满足交付要求。
Failure to complete this field will be considered non-compliance with the delivery requirements. </text>
  </threadedComment>
  <threadedComment ref="D52" dT="2025-08-19T02:46:22.04" personId="{6FB07322-83CA-4EA4-8765-CBCA58ADC508}" id="{CBF1FB78-E330-4AEE-A422-E1ADD33103F3}">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3" dT="2025-08-19T02:38:09.28" personId="{6FB07322-83CA-4EA4-8765-CBCA58ADC508}" id="{0694831B-83A1-4D69-9102-8E5D8DC0D2B1}">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4" dT="2025-08-19T02:39:32.34" personId="{6FB07322-83CA-4EA4-8765-CBCA58ADC508}" id="{DBE156FB-F80A-4FB7-B7CF-66EA709E1846}">
    <text xml:space="preserve">下拉选择 接受 或 不接受，不填视为不接受。
Please select "Accept" or "Not Accept" from the dropdown menu. If left blank, it will be considered as "Not Accept." </text>
  </threadedComment>
  <threadedComment ref="D55" dT="2025-08-19T02:39:32.34" personId="{6FB07322-83CA-4EA4-8765-CBCA58ADC508}" id="{902489B2-2646-4769-ACBD-45FB83A7AE7D}">
    <text xml:space="preserve">下拉选择 接受 或 不接受，不填视为不接受。
Please select "Accept" or "Not Accept" from the dropdown menu. If left blank, it will be considered as "Not Accept." </text>
  </threadedComment>
  <threadedComment ref="D56" dT="2026-03-25T03:34:45.83" personId="{6FB07322-83CA-4EA4-8765-CBCA58ADC508}" id="{1716EFEE-8A1D-45AC-91E6-13DE3FE9F0D2}">
    <text xml:space="preserve">不填视为不满足售后要求。
Failure to complete this field will be considered non-compliance with the delivery requirements. </text>
  </threadedComment>
  <threadedComment ref="D57" dT="2026-03-25T03:35:14.99" personId="{6FB07322-83CA-4EA4-8765-CBCA58ADC508}" id="{DC732F8E-1405-4712-82DF-2C182153D363}">
    <text>不填视为不具备相关能力。</text>
  </threadedComment>
  <threadedComment ref="D58" dT="2026-03-25T03:35:30.77" personId="{6FB07322-83CA-4EA4-8765-CBCA58ADC508}" id="{1BC43632-33A7-43EC-8087-0429B83421C5}">
    <text xml:space="preserve">不填视为不具备相关设备。
Failure to complete this field will be deemed as lacking the relevant equipment. </text>
  </threadedComment>
  <threadedComment ref="D59" dT="2026-03-25T03:35:43.23" personId="{6FB07322-83CA-4EA4-8765-CBCA58ADC508}" id="{6E91D4BF-62E9-4F6D-B86D-6A77C6C9D423}">
    <text xml:space="preserve">不填视为不具备相关经验。
Failure to complete this field will be deemed as lacking the relevant experience. </text>
  </threadedComment>
  <threadedComment ref="D60" dT="2026-03-25T03:36:07.37" personId="{6FB07322-83CA-4EA4-8765-CBCA58ADC508}" id="{DF2582AE-CD03-421E-BD0E-9A6D3834E484}">
    <text xml:space="preserve">不填视为不具备相关能力。
Failure to complete this field will be deemed as lacking the relevant capability. </text>
  </threadedComment>
  <threadedComment ref="D61" dT="2026-03-25T03:36:19.72" personId="{6FB07322-83CA-4EA4-8765-CBCA58ADC508}" id="{D3385FBE-B8EB-43B7-AA93-2F7AA14356D1}">
    <text xml:space="preserve">不填视为不具备相关能力。
Failure to complete this field will be deemed as lacking the relevant capability. </text>
  </threadedComment>
  <threadedComment ref="D62" dT="2026-03-25T03:36:31.91" personId="{6FB07322-83CA-4EA4-8765-CBCA58ADC508}" id="{39269CA0-82B5-4D16-A9A5-7090E041CBF4}">
    <text xml:space="preserve">不填视为不具备相关能力。
Failure to complete this field will be deemed as lacking the relevant capability. 
</text>
  </threadedComment>
  <threadedComment ref="D63" dT="2026-03-25T03:36:52.18" personId="{6FB07322-83CA-4EA4-8765-CBCA58ADC508}" id="{1ABAB442-F46D-42A6-B0FE-678B312CBDA2}">
    <text xml:space="preserve">不填视为不具备相关措施。
Failure to complete this field will be deemed as lacking the relevant measures. </text>
  </threadedComment>
</ThreadedComments>
</file>

<file path=xl/threadedComments/threadedComment11.xml><?xml version="1.0" encoding="utf-8"?>
<ThreadedComments xmlns="http://schemas.microsoft.com/office/spreadsheetml/2018/threadedcomments" xmlns:x="http://schemas.openxmlformats.org/spreadsheetml/2006/main">
  <threadedComment ref="D35" dT="2025-08-19T02:41:13.95" personId="{6FB07322-83CA-4EA4-8765-CBCA58ADC508}" id="{43E63F88-550B-4607-8AD9-C3FD59D2EA47}">
    <text xml:space="preserve">请自行填写注意事项，不填视为不能提供
Please complete the precautions section. Failure to do so will be deemed as unable to provide. </text>
  </threadedComment>
  <threadedComment ref="D37" dT="2026-03-25T03:40:39.72" personId="{6FB07322-83CA-4EA4-8765-CBCA58ADC508}" id="{C32F0660-FFAE-4B70-9C12-12A67E004CBB}">
    <text xml:space="preserve">不填视为不收取打样费。
Failure to complete this field will be deemed as no sampling fee being applied. </text>
  </threadedComment>
  <threadedComment ref="D38" dT="2025-08-19T02:39:32.34" personId="{6FB07322-83CA-4EA4-8765-CBCA58ADC508}" id="{58B878CE-F206-4005-B9D6-93042C44954E}">
    <text xml:space="preserve">下拉选择 接受 或 不接受，不填视为不接受。
Please select "Accept" or "Not Accept" from the dropdown menu. If left blank, it will be considered as "Not Accept." </text>
  </threadedComment>
  <threadedComment ref="D39" dT="2025-08-19T02:39:32.34" personId="{6FB07322-83CA-4EA4-8765-CBCA58ADC508}" id="{20FF80C0-7603-4DEE-8BE3-5259F029935A}">
    <text xml:space="preserve">下拉选择 接受 或 不接受，不填视为不接受。
Please select "Accept" or "Not Accept" from the dropdown menu. If left blank, it will be considered as "Not Accept." </text>
  </threadedComment>
  <threadedComment ref="D40" dT="2026-03-24T08:59:10.84" personId="{6FB07322-83CA-4EA4-8765-CBCA58ADC508}" id="{4EED724F-413E-4CE3-982E-142844AA14E4}">
    <text xml:space="preserve">请注意，我们的首笔订单为测试订单，测试订单中任何单品的采购数量不得超过2,000件。如果您的最低订购量（MOQ）超过此数量，将被视为不符合此要求。不填写视为不满足交付要求。
Please note that our first order is a test order, and the purchase quantity for any single item in a test order must not exceed 2,000 units. If your MOQ exceeds this number, it will be deemed as not meeting this requirement. Failure to complete this field will be considered non-compliance with the delivery requirements. </text>
  </threadedComment>
  <threadedComment ref="D41" dT="2026-03-25T03:31:57.29" personId="{6FB07322-83CA-4EA4-8765-CBCA58ADC508}" id="{4B65707A-A533-4FEF-A3EB-7C2025A4A12B}">
    <text xml:space="preserve">不填视为不满足交付要求
Failure to complete this field will be considered non-compliance with the delivery requirements. </text>
  </threadedComment>
  <threadedComment ref="D42" dT="2025-08-19T02:39:32.34" personId="{6FB07322-83CA-4EA4-8765-CBCA58ADC508}" id="{727D2576-C042-42BE-8426-16DF2F40066C}">
    <text xml:space="preserve">下拉选择 接受 或 不接受，不填视为不接受。
Please select "Accept" or "Not Accept" from the dropdown menu. If left blank, it will be considered as "Not Accept." </text>
  </threadedComment>
  <threadedComment ref="D43" dT="2025-08-19T02:39:32.34" personId="{6FB07322-83CA-4EA4-8765-CBCA58ADC508}" id="{05F5353B-9595-427A-96F7-BB8EB95BB9C3}">
    <text xml:space="preserve">下拉选择 接受 或 不接受，不填视为不接受。
Please select "Accept" or "Not Accept" from the dropdown menu. If left blank, it will be considered as "Not Accept." </text>
  </threadedComment>
  <threadedComment ref="D44" dT="2025-08-19T02:39:32.34" personId="{6FB07322-83CA-4EA4-8765-CBCA58ADC508}" id="{200D83BD-F20C-41B7-9CC3-0596101D1C63}">
    <text xml:space="preserve">下拉选择 接受 或 不接受，不填视为不接受。
Please select "Accept" or "Not Accept" from the dropdown menu. If left blank, it will be considered as "Not Accept." </text>
  </threadedComment>
  <threadedComment ref="D45" dT="2025-08-19T02:39:32.34" personId="{6FB07322-83CA-4EA4-8765-CBCA58ADC508}" id="{16B85B84-5DCC-4DB7-B79B-04F2545A2920}">
    <text xml:space="preserve">下拉选择 接受 或 不接受，不填视为不接受。
Please select "Accept" or "Not Accept" from the dropdown menu. If left blank, it will be considered as "Not Accept." </text>
  </threadedComment>
  <threadedComment ref="D46" dT="2025-08-19T02:39:32.34" personId="{6FB07322-83CA-4EA4-8765-CBCA58ADC508}" id="{0811D830-4E54-425B-94E8-ECDA944D1380}">
    <text xml:space="preserve">下拉选择 接受 或 不接受，不填视为不接受。
Please select "Accept" or "Not Accept" from the dropdown menu. If left blank, it will be considered as "Not Accept." </text>
  </threadedComment>
  <threadedComment ref="D47" dT="2025-08-19T02:39:32.34" personId="{6FB07322-83CA-4EA4-8765-CBCA58ADC508}" id="{156CABDE-8FE1-4844-9A46-B2ACAF463B88}">
    <text xml:space="preserve">下拉选择 接受 或 不接受，不填视为不接受。
Please select "Accept" or "Not Accept" from the dropdown menu. If left blank, it will be considered as "Not Accept." </text>
  </threadedComment>
  <threadedComment ref="D48" dT="2025-08-19T02:39:32.34" personId="{6FB07322-83CA-4EA4-8765-CBCA58ADC508}" id="{77B21290-5AB9-43B4-868D-12B1E34A2611}">
    <text xml:space="preserve">下拉选择 接受 或 不接受，不填视为不接受。
Please select "Accept" or "Not Accept" from the dropdown menu. If left blank, it will be considered as "Not Accept." </text>
  </threadedComment>
  <threadedComment ref="D49" dT="2025-08-19T02:39:32.34" personId="{6FB07322-83CA-4EA4-8765-CBCA58ADC508}" id="{AE3F8485-76A4-41E7-A918-70AAC3780873}">
    <text xml:space="preserve">下拉选择 接受 或 不接受，不填视为不接受。
Please select "Accept" or "Not Accept" from the dropdown menu. If left blank, it will be considered as "Not Accept." </text>
  </threadedComment>
  <threadedComment ref="D50" dT="2025-08-19T02:39:32.34" personId="{6FB07322-83CA-4EA4-8765-CBCA58ADC508}" id="{013C1A6E-7507-4BE6-B9A7-F2EC3F909F58}">
    <text xml:space="preserve">下拉选择 接受 或 不接受，不填视为不接受。
Please select "Accept" or "Not Accept" from the dropdown menu. If left blank, it will be considered as "Not Accept." </text>
  </threadedComment>
  <threadedComment ref="D51" dT="2026-03-25T03:33:41.65" personId="{6FB07322-83CA-4EA4-8765-CBCA58ADC508}" id="{C0D9ACAF-E074-4415-BA42-4307DD795337}">
    <text xml:space="preserve">不填视为不满足交付要求。
Failure to complete this field will be considered non-compliance with the delivery requirements. </text>
  </threadedComment>
  <threadedComment ref="D52" dT="2026-03-25T03:41:19.86" personId="{6FB07322-83CA-4EA4-8765-CBCA58ADC508}" id="{22F1D12E-62B5-4805-B01F-1CFC02FC4B79}">
    <text xml:space="preserve">不填视为不能提供。
Failure to complete this field will be considered non-compliance with the delivery requirements. </text>
  </threadedComment>
  <threadedComment ref="D53" dT="2026-03-25T03:41:28.89" personId="{6FB07322-83CA-4EA4-8765-CBCA58ADC508}" id="{CEBDDF36-21BB-4099-A761-0DF1F6B273AE}">
    <text xml:space="preserve">不填视为不能提供。
Failure to complete this field will be considered non-compliance with the delivery requirements. </text>
  </threadedComment>
  <threadedComment ref="D54" dT="2026-03-25T03:34:29.97" personId="{6FB07322-83CA-4EA4-8765-CBCA58ADC508}" id="{6D7E4AAD-C004-4675-8E79-E4405AD5AE34}">
    <text xml:space="preserve">不填视为不满足交付要求。
Failure to complete this field will be considered non-compliance with the delivery requirements. </text>
  </threadedComment>
  <threadedComment ref="D55" dT="2025-08-19T02:46:22.04" personId="{6FB07322-83CA-4EA4-8765-CBCA58ADC508}" id="{7D8A4E38-7EC6-4F20-B8E6-ACEF52C9AA4E}">
    <text xml:space="preserve">若接受当前标准，请填写“接受”，若可以提供更高标准请自行填写。不填视为不能满足交付条件。
Acceptance of the current standard shall be indicated by entering "Accept". If higher standards can be offered, please complete the space with the relevant details. Failure to complete this field will be deemed as non-compliance with the delivery requirements. </text>
  </threadedComment>
  <threadedComment ref="D56" dT="2025-08-19T02:38:09.28" personId="{6FB07322-83CA-4EA4-8765-CBCA58ADC508}" id="{0B39FE1F-F2F1-400F-A872-EA0C35C1EE44}">
    <text xml:space="preserve">戒指项目最低可接受的售后追溯期为半年（180天），低于180天将视为不满足售后需求。
The minimum acceptable after-sales traceability period for the ring project shall be six months (180 days). Any period of less than 180 days shall be considered non-compliant with the after-sales requirements. </text>
  </threadedComment>
  <threadedComment ref="D57" dT="2025-08-19T02:39:32.34" personId="{6FB07322-83CA-4EA4-8765-CBCA58ADC508}" id="{C9182EC6-517D-43C6-B20C-737FAEECD4E4}">
    <text xml:space="preserve">下拉选择 接受 或 不接受，不填视为不接受。
Please select "Accept" or "Not Accept" from the dropdown menu. If left blank, it will be considered as "Not Accept." </text>
  </threadedComment>
  <threadedComment ref="D58" dT="2025-08-19T02:39:32.34" personId="{6FB07322-83CA-4EA4-8765-CBCA58ADC508}" id="{641FCA29-76C0-4C92-A50E-C633D2300243}">
    <text xml:space="preserve">下拉选择 接受 或 不接受，不填视为不接受。
Please select "Accept" or "Not Accept" from the dropdown menu. If left blank, it will be considered as "Not Accept." </text>
  </threadedComment>
  <threadedComment ref="D59" dT="2026-03-25T03:34:45.83" personId="{6FB07322-83CA-4EA4-8765-CBCA58ADC508}" id="{550217F2-74D6-4E4E-8145-7E78EF50B456}">
    <text xml:space="preserve">不填视为不满足售后要求。
Failure to complete this field will be considered non-compliance with the delivery requirements. </text>
  </threadedComment>
  <threadedComment ref="D60" dT="2026-03-25T03:35:14.99" personId="{6FB07322-83CA-4EA4-8765-CBCA58ADC508}" id="{E66E2EC9-6652-4EB4-98B9-7AE9F11C1A12}">
    <text>不填视为不具备相关能力。</text>
  </threadedComment>
  <threadedComment ref="D61" dT="2026-03-25T03:35:30.77" personId="{6FB07322-83CA-4EA4-8765-CBCA58ADC508}" id="{EBECAAE9-461F-4F30-9FD0-6B1C17712081}">
    <text xml:space="preserve">不填视为不具备相关设备。
Failure to complete this field will be deemed as lacking the relevant equipment. </text>
  </threadedComment>
  <threadedComment ref="D62" dT="2026-03-25T03:35:43.23" personId="{6FB07322-83CA-4EA4-8765-CBCA58ADC508}" id="{FA1DEF93-C482-4383-91B6-E810A71280C4}">
    <text xml:space="preserve">不填视为不具备相关经验。
Failure to complete this field will be deemed as lacking the relevant experience. </text>
  </threadedComment>
  <threadedComment ref="D63" dT="2026-03-25T03:36:07.37" personId="{6FB07322-83CA-4EA4-8765-CBCA58ADC508}" id="{6375268B-3420-4209-9310-C40BD0A001D2}">
    <text xml:space="preserve">不填视为不具备相关能力。
Failure to complete this field will be deemed as lacking the relevant capability. </text>
  </threadedComment>
  <threadedComment ref="D64" dT="2026-03-25T03:36:19.72" personId="{6FB07322-83CA-4EA4-8765-CBCA58ADC508}" id="{15F7ABC8-A774-4DAD-9547-7FF76D92E96F}">
    <text xml:space="preserve">不填视为不具备相关能力。
Failure to complete this field will be deemed as lacking the relevant capability. </text>
  </threadedComment>
  <threadedComment ref="D65" dT="2026-03-25T03:36:31.91" personId="{6FB07322-83CA-4EA4-8765-CBCA58ADC508}" id="{DC9B1420-69A1-4964-BFD8-2C2D9667A1A6}">
    <text xml:space="preserve">不填视为不具备相关能力。
Failure to complete this field will be deemed as lacking the relevant capability. 
</text>
  </threadedComment>
  <threadedComment ref="D66" dT="2026-03-25T03:36:52.18" personId="{6FB07322-83CA-4EA4-8765-CBCA58ADC508}" id="{E235D3C6-AC9D-499B-90B3-32E0C179EF93}">
    <text xml:space="preserve">不填视为不具备相关措施。
Failure to complete this field will be deemed as lacking the relevant measures. </text>
  </threadedComment>
</ThreadedComment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drawing" Target="../drawings/drawing2.xml"/><Relationship Id="rId4" Type="http://schemas.microsoft.com/office/2017/10/relationships/threadedComment" Target="../threadedComments/threadedComment2.xml"/></Relationships>
</file>

<file path=xl/worksheets/_rels/sheet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drawing" Target="../drawings/drawing3.xml"/><Relationship Id="rId4" Type="http://schemas.microsoft.com/office/2017/10/relationships/threadedComment" Target="../threadedComments/threadedComment3.xml"/></Relationships>
</file>

<file path=xl/worksheets/_rels/sheet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drawing" Target="../drawings/drawing4.xml"/><Relationship Id="rId4" Type="http://schemas.microsoft.com/office/2017/10/relationships/threadedComment" Target="../threadedComments/threadedComment4.xml"/></Relationships>
</file>

<file path=xl/worksheets/_rels/sheet6.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drawing" Target="../drawings/drawing5.xml"/><Relationship Id="rId4" Type="http://schemas.microsoft.com/office/2017/10/relationships/threadedComment" Target="../threadedComments/threadedComment5.xml"/></Relationships>
</file>

<file path=xl/worksheets/_rels/sheet7.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drawing" Target="../drawings/drawing6.xml"/><Relationship Id="rId4" Type="http://schemas.microsoft.com/office/2017/10/relationships/threadedComment" Target="../threadedComments/threadedComment6.xml"/></Relationships>
</file>

<file path=xl/worksheets/_rels/sheet8.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drawing" Target="../drawings/drawing7.xml"/><Relationship Id="rId4" Type="http://schemas.microsoft.com/office/2017/10/relationships/threadedComment" Target="../threadedComments/threadedComment7.xml"/></Relationships>
</file>

<file path=xl/worksheets/_rels/sheet9.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drawing" Target="../drawings/drawing8.xml"/><Relationship Id="rId4" Type="http://schemas.microsoft.com/office/2017/10/relationships/threadedComment" Target="../threadedComments/threadedComment8.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drawing" Target="../drawings/drawing9.xml"/><Relationship Id="rId4" Type="http://schemas.microsoft.com/office/2017/10/relationships/threadedComment" Target="../threadedComments/threadedComment9.xml"/></Relationships>
</file>

<file path=xl/worksheets/_rels/sheet11.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0.vml"/><Relationship Id="rId1" Type="http://schemas.openxmlformats.org/officeDocument/2006/relationships/drawing" Target="../drawings/drawing10.xml"/><Relationship Id="rId4" Type="http://schemas.microsoft.com/office/2017/10/relationships/threadedComment" Target="../threadedComments/threadedComment10.xml"/></Relationships>
</file>

<file path=xl/worksheets/_rels/sheet12.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drawing" Target="../drawings/drawing11.xml"/><Relationship Id="rId4" Type="http://schemas.microsoft.com/office/2017/10/relationships/threadedComment" Target="../threadedComments/threadedComment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A5F8F1-697F-46A2-8FC2-9B142145F33A}">
  <dimension ref="A1:A8"/>
  <sheetViews>
    <sheetView workbookViewId="0">
      <selection activeCell="A15" sqref="A15"/>
    </sheetView>
  </sheetViews>
  <sheetFormatPr defaultRowHeight="14.5"/>
  <cols>
    <col min="1" max="1" width="79" customWidth="1"/>
  </cols>
  <sheetData>
    <row r="1" spans="1:1" ht="31">
      <c r="A1" s="94" t="s">
        <v>367</v>
      </c>
    </row>
    <row r="2" spans="1:1" ht="31">
      <c r="A2" s="95" t="s">
        <v>368</v>
      </c>
    </row>
    <row r="3" spans="1:1" ht="46.5">
      <c r="A3" s="92" t="s">
        <v>369</v>
      </c>
    </row>
    <row r="4" spans="1:1" ht="31">
      <c r="A4" s="93" t="s">
        <v>370</v>
      </c>
    </row>
    <row r="5" spans="1:1">
      <c r="A5" s="46"/>
    </row>
    <row r="6" spans="1:1">
      <c r="A6" s="46"/>
    </row>
    <row r="7" spans="1:1">
      <c r="A7" s="46"/>
    </row>
    <row r="8" spans="1:1">
      <c r="A8" s="46"/>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0F9283-83AE-4739-B268-C6DD6DD484DE}">
  <dimension ref="A1:E83"/>
  <sheetViews>
    <sheetView topLeftCell="A22" zoomScaleNormal="100" workbookViewId="0">
      <selection activeCell="C19" sqref="C19"/>
    </sheetView>
  </sheetViews>
  <sheetFormatPr defaultColWidth="9" defaultRowHeight="14.5"/>
  <cols>
    <col min="1" max="1" width="18.453125" style="1" customWidth="1"/>
    <col min="2" max="2" width="40.453125" style="2" customWidth="1"/>
    <col min="3" max="3" width="58.54296875" style="3" customWidth="1"/>
    <col min="4" max="4" width="99.1796875" customWidth="1"/>
  </cols>
  <sheetData>
    <row r="1" spans="1:5" ht="19" thickTop="1">
      <c r="A1" s="120" t="s">
        <v>76</v>
      </c>
      <c r="B1" s="121"/>
      <c r="C1" s="121"/>
      <c r="D1" s="122"/>
    </row>
    <row r="2" spans="1:5">
      <c r="A2" s="132" t="s">
        <v>77</v>
      </c>
      <c r="B2" s="133"/>
      <c r="C2" s="133"/>
      <c r="D2" s="134"/>
    </row>
    <row r="3" spans="1:5">
      <c r="A3" s="132" t="s">
        <v>87</v>
      </c>
      <c r="B3" s="133"/>
      <c r="C3" s="133"/>
      <c r="D3" s="134"/>
    </row>
    <row r="4" spans="1:5">
      <c r="A4" s="132" t="s">
        <v>79</v>
      </c>
      <c r="B4" s="133"/>
      <c r="C4" s="133"/>
      <c r="D4" s="134"/>
      <c r="E4" s="59"/>
    </row>
    <row r="5" spans="1:5" ht="36" customHeight="1">
      <c r="A5" s="142" t="s">
        <v>86</v>
      </c>
      <c r="B5" s="143"/>
      <c r="C5" s="143"/>
      <c r="D5" s="144"/>
      <c r="E5" s="59"/>
    </row>
    <row r="6" spans="1:5">
      <c r="A6" s="132" t="s">
        <v>80</v>
      </c>
      <c r="B6" s="133"/>
      <c r="C6" s="133"/>
      <c r="D6" s="134"/>
      <c r="E6" s="59"/>
    </row>
    <row r="7" spans="1:5">
      <c r="A7" s="126" t="s">
        <v>78</v>
      </c>
      <c r="B7" s="127"/>
      <c r="C7" s="127"/>
      <c r="D7" s="128"/>
      <c r="E7" s="59"/>
    </row>
    <row r="8" spans="1:5">
      <c r="A8" s="132" t="s">
        <v>81</v>
      </c>
      <c r="B8" s="133"/>
      <c r="C8" s="133"/>
      <c r="D8" s="134"/>
      <c r="E8" s="59"/>
    </row>
    <row r="9" spans="1:5">
      <c r="A9" s="135" t="s">
        <v>82</v>
      </c>
      <c r="B9" s="136"/>
      <c r="C9" s="136"/>
      <c r="D9" s="137"/>
      <c r="E9" s="59"/>
    </row>
    <row r="10" spans="1:5">
      <c r="A10" s="132" t="s">
        <v>83</v>
      </c>
      <c r="B10" s="133"/>
      <c r="C10" s="133"/>
      <c r="D10" s="134"/>
      <c r="E10" s="59"/>
    </row>
    <row r="11" spans="1:5">
      <c r="A11" s="135" t="s">
        <v>84</v>
      </c>
      <c r="B11" s="136"/>
      <c r="C11" s="136"/>
      <c r="D11" s="137"/>
      <c r="E11" s="59"/>
    </row>
    <row r="12" spans="1:5" ht="15" thickBot="1">
      <c r="A12" s="132" t="s">
        <v>85</v>
      </c>
      <c r="B12" s="133"/>
      <c r="C12" s="133"/>
      <c r="D12" s="134"/>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58.5" thickTop="1">
      <c r="A16" s="105" t="s">
        <v>282</v>
      </c>
      <c r="B16" s="85" t="s">
        <v>317</v>
      </c>
      <c r="C16" s="87" t="s">
        <v>322</v>
      </c>
      <c r="D16" s="76" t="s">
        <v>5</v>
      </c>
    </row>
    <row r="17" spans="1:4" ht="43.5">
      <c r="A17" s="106"/>
      <c r="B17" s="65" t="s">
        <v>318</v>
      </c>
      <c r="C17" s="65" t="s">
        <v>340</v>
      </c>
      <c r="D17" s="45" t="s">
        <v>5</v>
      </c>
    </row>
    <row r="18" spans="1:4" ht="87">
      <c r="A18" s="106"/>
      <c r="B18" s="65" t="s">
        <v>319</v>
      </c>
      <c r="C18" s="65" t="s">
        <v>339</v>
      </c>
      <c r="D18" s="45" t="s">
        <v>5</v>
      </c>
    </row>
    <row r="19" spans="1:4" ht="43.5">
      <c r="A19" s="106"/>
      <c r="B19" s="65" t="s">
        <v>320</v>
      </c>
      <c r="C19" s="65" t="s">
        <v>4</v>
      </c>
      <c r="D19" s="45" t="s">
        <v>5</v>
      </c>
    </row>
    <row r="20" spans="1:4" ht="44" thickBot="1">
      <c r="A20" s="107"/>
      <c r="B20" s="68" t="s">
        <v>321</v>
      </c>
      <c r="C20" s="13" t="s">
        <v>323</v>
      </c>
      <c r="D20" s="53" t="s">
        <v>5</v>
      </c>
    </row>
    <row r="21" spans="1:4" ht="58.5" thickTop="1">
      <c r="A21" s="105" t="s">
        <v>283</v>
      </c>
      <c r="B21" s="65" t="s">
        <v>324</v>
      </c>
      <c r="C21" s="65" t="s">
        <v>327</v>
      </c>
      <c r="D21" s="61" t="s">
        <v>5</v>
      </c>
    </row>
    <row r="22" spans="1:4" ht="43.5">
      <c r="A22" s="106"/>
      <c r="B22" s="66" t="s">
        <v>325</v>
      </c>
      <c r="C22" s="12" t="s">
        <v>112</v>
      </c>
      <c r="D22" s="62" t="s">
        <v>5</v>
      </c>
    </row>
    <row r="23" spans="1:4" ht="87.5" thickBot="1">
      <c r="A23" s="107"/>
      <c r="B23" s="68" t="s">
        <v>326</v>
      </c>
      <c r="C23" s="68" t="s">
        <v>341</v>
      </c>
      <c r="D23" s="53" t="s">
        <v>5</v>
      </c>
    </row>
    <row r="24" spans="1:4" ht="58.5" thickTop="1">
      <c r="A24" s="105" t="s">
        <v>236</v>
      </c>
      <c r="B24" s="65" t="s">
        <v>328</v>
      </c>
      <c r="C24" s="65" t="s">
        <v>332</v>
      </c>
      <c r="D24" s="57" t="s">
        <v>5</v>
      </c>
    </row>
    <row r="25" spans="1:4" ht="87">
      <c r="A25" s="115"/>
      <c r="B25" s="66" t="s">
        <v>329</v>
      </c>
      <c r="C25" s="66" t="s">
        <v>335</v>
      </c>
      <c r="D25" s="57" t="s">
        <v>5</v>
      </c>
    </row>
    <row r="26" spans="1:4" ht="58">
      <c r="A26" s="115"/>
      <c r="B26" s="86" t="s">
        <v>330</v>
      </c>
      <c r="C26" s="86" t="s">
        <v>333</v>
      </c>
      <c r="D26" s="57" t="s">
        <v>5</v>
      </c>
    </row>
    <row r="27" spans="1:4" ht="58.5" thickBot="1">
      <c r="A27" s="116"/>
      <c r="B27" s="68" t="s">
        <v>331</v>
      </c>
      <c r="C27" s="68" t="s">
        <v>334</v>
      </c>
      <c r="D27" s="57" t="s">
        <v>5</v>
      </c>
    </row>
    <row r="28" spans="1:4" ht="44" thickTop="1">
      <c r="A28" s="138" t="s">
        <v>11</v>
      </c>
      <c r="B28" s="34" t="s">
        <v>6</v>
      </c>
      <c r="C28" s="69" t="s">
        <v>353</v>
      </c>
      <c r="D28" s="33" t="s">
        <v>5</v>
      </c>
    </row>
    <row r="29" spans="1:4" ht="45" customHeight="1">
      <c r="A29" s="139"/>
      <c r="B29" s="67" t="s">
        <v>354</v>
      </c>
      <c r="C29" s="67" t="s">
        <v>336</v>
      </c>
      <c r="D29" s="45" t="s">
        <v>5</v>
      </c>
    </row>
    <row r="30" spans="1:4" ht="43.5">
      <c r="A30" s="140"/>
      <c r="B30" s="35" t="s">
        <v>7</v>
      </c>
      <c r="C30" s="70" t="s">
        <v>337</v>
      </c>
      <c r="D30" s="45" t="s">
        <v>5</v>
      </c>
    </row>
    <row r="31" spans="1:4" ht="44" thickBot="1">
      <c r="A31" s="141"/>
      <c r="B31" s="91" t="s">
        <v>8</v>
      </c>
      <c r="C31" s="68" t="s">
        <v>289</v>
      </c>
      <c r="D31" s="53" t="s">
        <v>5</v>
      </c>
    </row>
    <row r="32" spans="1:4" ht="44.5" thickTop="1" thickBot="1">
      <c r="A32" s="31" t="s">
        <v>142</v>
      </c>
      <c r="B32" s="37"/>
      <c r="C32" s="38"/>
      <c r="D32" s="39" t="s">
        <v>12</v>
      </c>
    </row>
    <row r="33" spans="1:4" ht="43.5">
      <c r="A33" s="105" t="s">
        <v>0</v>
      </c>
      <c r="B33" s="40" t="s">
        <v>13</v>
      </c>
      <c r="C33" s="16" t="s">
        <v>144</v>
      </c>
      <c r="D33" s="76" t="s">
        <v>145</v>
      </c>
    </row>
    <row r="34" spans="1:4" ht="29">
      <c r="A34" s="115"/>
      <c r="B34" s="41" t="s">
        <v>14</v>
      </c>
      <c r="C34" s="30" t="s">
        <v>15</v>
      </c>
      <c r="D34" s="7"/>
    </row>
    <row r="35" spans="1:4" ht="319">
      <c r="A35" s="115"/>
      <c r="B35" s="42" t="s">
        <v>17</v>
      </c>
      <c r="C35" s="18" t="s">
        <v>16</v>
      </c>
      <c r="D35" s="6"/>
    </row>
    <row r="36" spans="1:4" ht="189" thickBot="1">
      <c r="A36" s="116"/>
      <c r="B36" s="43" t="s">
        <v>18</v>
      </c>
      <c r="C36" s="28" t="s">
        <v>19</v>
      </c>
      <c r="D36" s="64"/>
    </row>
    <row r="37" spans="1:4" ht="29.5" thickTop="1">
      <c r="A37" s="106" t="s">
        <v>1</v>
      </c>
      <c r="B37" s="41" t="s">
        <v>20</v>
      </c>
      <c r="C37" s="29" t="s">
        <v>22</v>
      </c>
      <c r="D37" s="76" t="s">
        <v>24</v>
      </c>
    </row>
    <row r="38" spans="1:4" ht="29">
      <c r="A38" s="115"/>
      <c r="B38" s="42" t="s">
        <v>21</v>
      </c>
      <c r="C38" s="18" t="s">
        <v>23</v>
      </c>
      <c r="D38" s="44" t="s">
        <v>25</v>
      </c>
    </row>
    <row r="39" spans="1:4" ht="217.5">
      <c r="A39" s="115"/>
      <c r="B39" s="36" t="s">
        <v>26</v>
      </c>
      <c r="C39" s="36" t="s">
        <v>27</v>
      </c>
      <c r="D39" s="6"/>
    </row>
    <row r="40" spans="1:4" ht="43.5">
      <c r="A40" s="115"/>
      <c r="B40" s="36" t="s">
        <v>28</v>
      </c>
      <c r="C40" s="36" t="s">
        <v>29</v>
      </c>
      <c r="D40" s="6"/>
    </row>
    <row r="41" spans="1:4" ht="29">
      <c r="A41" s="115"/>
      <c r="B41" s="36" t="s">
        <v>30</v>
      </c>
      <c r="C41" s="36" t="s">
        <v>31</v>
      </c>
      <c r="D41" s="6"/>
    </row>
    <row r="42" spans="1:4" ht="116">
      <c r="A42" s="115"/>
      <c r="B42" s="36" t="s">
        <v>32</v>
      </c>
      <c r="C42" s="36" t="s">
        <v>33</v>
      </c>
      <c r="D42" s="6"/>
    </row>
    <row r="43" spans="1:4" ht="43.5">
      <c r="A43" s="115"/>
      <c r="B43" s="36" t="s">
        <v>34</v>
      </c>
      <c r="C43" s="36" t="s">
        <v>35</v>
      </c>
      <c r="D43" s="6"/>
    </row>
    <row r="44" spans="1:4" ht="333.5">
      <c r="A44" s="115"/>
      <c r="B44" s="36" t="s">
        <v>36</v>
      </c>
      <c r="C44" s="36" t="s">
        <v>37</v>
      </c>
      <c r="D44" s="6"/>
    </row>
    <row r="45" spans="1:4" ht="174">
      <c r="A45" s="115"/>
      <c r="B45" s="36" t="s">
        <v>38</v>
      </c>
      <c r="C45" s="36" t="s">
        <v>39</v>
      </c>
      <c r="D45" s="6"/>
    </row>
    <row r="46" spans="1:4" ht="87">
      <c r="A46" s="115"/>
      <c r="B46" s="36" t="s">
        <v>40</v>
      </c>
      <c r="C46" s="32" t="s">
        <v>41</v>
      </c>
      <c r="D46" s="6"/>
    </row>
    <row r="47" spans="1:4" ht="72.5">
      <c r="A47" s="115"/>
      <c r="B47" s="36" t="s">
        <v>42</v>
      </c>
      <c r="C47" s="35" t="s">
        <v>43</v>
      </c>
      <c r="D47" s="6"/>
    </row>
    <row r="48" spans="1:4" ht="43.5">
      <c r="A48" s="115"/>
      <c r="B48" s="42" t="s">
        <v>44</v>
      </c>
      <c r="C48" s="36" t="s">
        <v>45</v>
      </c>
      <c r="D48" s="45" t="s">
        <v>46</v>
      </c>
    </row>
    <row r="49" spans="1:5" ht="43.5">
      <c r="A49" s="115"/>
      <c r="B49" s="17" t="s">
        <v>47</v>
      </c>
      <c r="C49" s="19">
        <v>0.01</v>
      </c>
      <c r="D49" s="47" t="s">
        <v>48</v>
      </c>
    </row>
    <row r="50" spans="1:5" ht="29">
      <c r="A50" s="115"/>
      <c r="B50" s="20" t="s">
        <v>49</v>
      </c>
      <c r="C50" s="19">
        <v>0.02</v>
      </c>
      <c r="D50" s="47" t="s">
        <v>48</v>
      </c>
    </row>
    <row r="51" spans="1:5" ht="43.5">
      <c r="A51" s="115"/>
      <c r="B51" s="17" t="s">
        <v>50</v>
      </c>
      <c r="C51" s="12" t="s">
        <v>51</v>
      </c>
      <c r="D51" s="45" t="s">
        <v>52</v>
      </c>
    </row>
    <row r="52" spans="1:5" ht="58.5" thickBot="1">
      <c r="A52" s="116"/>
      <c r="B52" s="48" t="s">
        <v>53</v>
      </c>
      <c r="C52" s="21" t="s">
        <v>338</v>
      </c>
      <c r="D52" s="49" t="s">
        <v>55</v>
      </c>
    </row>
    <row r="53" spans="1:5" ht="58.5" thickTop="1">
      <c r="A53" s="105" t="s">
        <v>2</v>
      </c>
      <c r="B53" s="15" t="s">
        <v>56</v>
      </c>
      <c r="C53" s="22" t="s">
        <v>57</v>
      </c>
      <c r="D53" s="50" t="s">
        <v>58</v>
      </c>
    </row>
    <row r="54" spans="1:5" ht="43.5">
      <c r="A54" s="106"/>
      <c r="B54" s="14" t="s">
        <v>59</v>
      </c>
      <c r="C54" s="14" t="s">
        <v>60</v>
      </c>
      <c r="D54" s="6"/>
    </row>
    <row r="55" spans="1:5" ht="29">
      <c r="A55" s="106"/>
      <c r="B55" s="14" t="s">
        <v>61</v>
      </c>
      <c r="C55" s="23" t="s">
        <v>62</v>
      </c>
      <c r="D55" s="6"/>
    </row>
    <row r="56" spans="1:5" ht="29.5" thickBot="1">
      <c r="A56" s="107"/>
      <c r="B56" s="24" t="s">
        <v>63</v>
      </c>
      <c r="C56" s="25"/>
      <c r="D56" s="52" t="s">
        <v>66</v>
      </c>
    </row>
    <row r="57" spans="1:5" ht="58.5" thickTop="1">
      <c r="A57" s="105" t="s">
        <v>3</v>
      </c>
      <c r="B57" s="10" t="s">
        <v>64</v>
      </c>
      <c r="C57" s="22"/>
      <c r="D57" s="51" t="s">
        <v>65</v>
      </c>
    </row>
    <row r="58" spans="1:5" ht="58">
      <c r="A58" s="106"/>
      <c r="B58" s="12" t="s">
        <v>67</v>
      </c>
      <c r="C58" s="26"/>
      <c r="D58" s="8" t="s">
        <v>68</v>
      </c>
    </row>
    <row r="59" spans="1:5" ht="58">
      <c r="A59" s="106"/>
      <c r="B59" s="27" t="s">
        <v>69</v>
      </c>
      <c r="C59" s="26"/>
      <c r="D59" s="8" t="s">
        <v>66</v>
      </c>
    </row>
    <row r="60" spans="1:5" ht="101.5">
      <c r="A60" s="106"/>
      <c r="B60" s="12" t="s">
        <v>70</v>
      </c>
      <c r="C60" s="26"/>
      <c r="D60" s="8" t="s">
        <v>66</v>
      </c>
    </row>
    <row r="61" spans="1:5" ht="58">
      <c r="A61" s="106"/>
      <c r="B61" s="12" t="s">
        <v>71</v>
      </c>
      <c r="C61" s="26"/>
      <c r="D61" s="8" t="s">
        <v>66</v>
      </c>
    </row>
    <row r="62" spans="1:5" ht="72.5">
      <c r="A62" s="106"/>
      <c r="B62" s="12" t="s">
        <v>72</v>
      </c>
      <c r="C62" s="26"/>
      <c r="D62" s="8" t="s">
        <v>66</v>
      </c>
    </row>
    <row r="63" spans="1:5" ht="73" thickBot="1">
      <c r="A63" s="107"/>
      <c r="B63" s="13" t="s">
        <v>73</v>
      </c>
      <c r="C63" s="21"/>
      <c r="D63" s="53" t="s">
        <v>66</v>
      </c>
    </row>
    <row r="64" spans="1:5" ht="171.5" thickTop="1" thickBot="1">
      <c r="A64" s="108" t="s">
        <v>93</v>
      </c>
      <c r="B64" s="109"/>
      <c r="C64" s="110"/>
      <c r="D64" s="63" t="s">
        <v>92</v>
      </c>
      <c r="E64" s="59"/>
    </row>
    <row r="65" spans="2:4" ht="15" thickTop="1">
      <c r="B65" s="4"/>
    </row>
    <row r="66" spans="2:4">
      <c r="B66" s="4"/>
      <c r="D66" s="5"/>
    </row>
    <row r="67" spans="2:4">
      <c r="B67" s="4"/>
      <c r="D67" s="5"/>
    </row>
    <row r="68" spans="2:4">
      <c r="B68" s="4"/>
      <c r="D68" s="5"/>
    </row>
    <row r="69" spans="2:4">
      <c r="D69" s="5"/>
    </row>
    <row r="73" spans="2:4">
      <c r="D73" s="5"/>
    </row>
    <row r="74" spans="2:4">
      <c r="D74" s="5"/>
    </row>
    <row r="77" spans="2:4">
      <c r="D77" s="5"/>
    </row>
    <row r="83" spans="4:4">
      <c r="D83" s="5"/>
    </row>
  </sheetData>
  <mergeCells count="23">
    <mergeCell ref="A12:D12"/>
    <mergeCell ref="A14:C14"/>
    <mergeCell ref="A1:D1"/>
    <mergeCell ref="A2:D2"/>
    <mergeCell ref="A3:D3"/>
    <mergeCell ref="A4:D4"/>
    <mergeCell ref="A5:D5"/>
    <mergeCell ref="A16:A20"/>
    <mergeCell ref="A21:A23"/>
    <mergeCell ref="A24:A27"/>
    <mergeCell ref="A64:C64"/>
    <mergeCell ref="A6:D6"/>
    <mergeCell ref="A7:D7"/>
    <mergeCell ref="A8:D8"/>
    <mergeCell ref="A9:D9"/>
    <mergeCell ref="A10:D10"/>
    <mergeCell ref="A13:D13"/>
    <mergeCell ref="A28:A31"/>
    <mergeCell ref="A53:A56"/>
    <mergeCell ref="A57:A63"/>
    <mergeCell ref="A37:A52"/>
    <mergeCell ref="A33:A36"/>
    <mergeCell ref="A11:D11"/>
  </mergeCells>
  <dataValidations count="2">
    <dataValidation type="list" allowBlank="1" showInputMessage="1" showErrorMessage="1" sqref="D34" xr:uid="{E2773D63-838A-4DE1-B72A-5F729BBFBA8D}">
      <formula1>"是/Yes, 否/No"</formula1>
    </dataValidation>
    <dataValidation type="list" allowBlank="1" showInputMessage="1" showErrorMessage="1" promptTitle="接受，不接受" sqref="D35:D36 D39:D47 D54:D55" xr:uid="{E05E57C7-AE1E-4DD5-B160-3E9C4A359AFD}">
      <formula1>"接受/accept, 不接受/not accept"</formula1>
    </dataValidation>
  </dataValidations>
  <pageMargins left="0.7" right="0.7" top="0.75" bottom="0.75" header="0.3" footer="0.3"/>
  <pageSetup orientation="portrait" horizontalDpi="300" verticalDpi="300" r:id="rId1"/>
  <drawing r:id="rId2"/>
  <legacy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A5887E-42CD-4264-A2DB-38FA36FABDE5}">
  <dimension ref="A1:E79"/>
  <sheetViews>
    <sheetView topLeftCell="A9" workbookViewId="0">
      <selection activeCell="B24" sqref="B24"/>
    </sheetView>
  </sheetViews>
  <sheetFormatPr defaultColWidth="9" defaultRowHeight="14.5"/>
  <cols>
    <col min="1" max="1" width="18.453125" style="1" customWidth="1"/>
    <col min="2" max="2" width="40.453125" style="2" customWidth="1"/>
    <col min="3" max="3" width="58.54296875" style="3" customWidth="1"/>
    <col min="4" max="4" width="99.1796875" customWidth="1"/>
  </cols>
  <sheetData>
    <row r="1" spans="1:5" ht="19" thickTop="1">
      <c r="A1" s="120" t="s">
        <v>76</v>
      </c>
      <c r="B1" s="121"/>
      <c r="C1" s="121"/>
      <c r="D1" s="122"/>
    </row>
    <row r="2" spans="1:5">
      <c r="A2" s="132" t="s">
        <v>77</v>
      </c>
      <c r="B2" s="133"/>
      <c r="C2" s="133"/>
      <c r="D2" s="134"/>
    </row>
    <row r="3" spans="1:5">
      <c r="A3" s="132" t="s">
        <v>87</v>
      </c>
      <c r="B3" s="133"/>
      <c r="C3" s="133"/>
      <c r="D3" s="134"/>
    </row>
    <row r="4" spans="1:5">
      <c r="A4" s="132" t="s">
        <v>79</v>
      </c>
      <c r="B4" s="133"/>
      <c r="C4" s="133"/>
      <c r="D4" s="134"/>
      <c r="E4" s="59"/>
    </row>
    <row r="5" spans="1:5" ht="36" customHeight="1">
      <c r="A5" s="142" t="s">
        <v>86</v>
      </c>
      <c r="B5" s="143"/>
      <c r="C5" s="143"/>
      <c r="D5" s="144"/>
      <c r="E5" s="59"/>
    </row>
    <row r="6" spans="1:5">
      <c r="A6" s="132" t="s">
        <v>80</v>
      </c>
      <c r="B6" s="133"/>
      <c r="C6" s="133"/>
      <c r="D6" s="134"/>
      <c r="E6" s="59"/>
    </row>
    <row r="7" spans="1:5">
      <c r="A7" s="126" t="s">
        <v>78</v>
      </c>
      <c r="B7" s="127"/>
      <c r="C7" s="127"/>
      <c r="D7" s="128"/>
      <c r="E7" s="59"/>
    </row>
    <row r="8" spans="1:5">
      <c r="A8" s="132" t="s">
        <v>81</v>
      </c>
      <c r="B8" s="133"/>
      <c r="C8" s="133"/>
      <c r="D8" s="134"/>
      <c r="E8" s="59"/>
    </row>
    <row r="9" spans="1:5">
      <c r="A9" s="135" t="s">
        <v>82</v>
      </c>
      <c r="B9" s="136"/>
      <c r="C9" s="136"/>
      <c r="D9" s="137"/>
      <c r="E9" s="59"/>
    </row>
    <row r="10" spans="1:5">
      <c r="A10" s="132" t="s">
        <v>83</v>
      </c>
      <c r="B10" s="133"/>
      <c r="C10" s="133"/>
      <c r="D10" s="134"/>
      <c r="E10" s="59"/>
    </row>
    <row r="11" spans="1:5">
      <c r="A11" s="135" t="s">
        <v>84</v>
      </c>
      <c r="B11" s="136"/>
      <c r="C11" s="136"/>
      <c r="D11" s="137"/>
      <c r="E11" s="59"/>
    </row>
    <row r="12" spans="1:5" ht="15" thickBot="1">
      <c r="A12" s="132" t="s">
        <v>85</v>
      </c>
      <c r="B12" s="133"/>
      <c r="C12" s="133"/>
      <c r="D12" s="134"/>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58.5" thickTop="1">
      <c r="A16" s="105" t="s">
        <v>284</v>
      </c>
      <c r="B16" s="85" t="s">
        <v>342</v>
      </c>
      <c r="C16" s="87" t="s">
        <v>345</v>
      </c>
      <c r="D16" s="76" t="s">
        <v>5</v>
      </c>
    </row>
    <row r="17" spans="1:4" ht="43.5">
      <c r="A17" s="106"/>
      <c r="B17" s="65" t="s">
        <v>318</v>
      </c>
      <c r="C17" s="65" t="s">
        <v>346</v>
      </c>
      <c r="D17" s="45" t="s">
        <v>5</v>
      </c>
    </row>
    <row r="18" spans="1:4" ht="87">
      <c r="A18" s="106"/>
      <c r="B18" s="65" t="s">
        <v>319</v>
      </c>
      <c r="C18" s="65" t="s">
        <v>347</v>
      </c>
      <c r="D18" s="45" t="s">
        <v>5</v>
      </c>
    </row>
    <row r="19" spans="1:4" ht="58">
      <c r="A19" s="106"/>
      <c r="B19" s="65" t="s">
        <v>343</v>
      </c>
      <c r="C19" s="65" t="s">
        <v>348</v>
      </c>
      <c r="D19" s="45" t="s">
        <v>5</v>
      </c>
    </row>
    <row r="20" spans="1:4" ht="43.5">
      <c r="A20" s="106"/>
      <c r="B20" s="65" t="s">
        <v>320</v>
      </c>
      <c r="C20" s="65" t="s">
        <v>112</v>
      </c>
      <c r="D20" s="45" t="s">
        <v>5</v>
      </c>
    </row>
    <row r="21" spans="1:4" ht="44" thickBot="1">
      <c r="A21" s="107"/>
      <c r="B21" s="68" t="s">
        <v>344</v>
      </c>
      <c r="C21" s="68" t="s">
        <v>349</v>
      </c>
      <c r="D21" s="53" t="s">
        <v>5</v>
      </c>
    </row>
    <row r="22" spans="1:4" ht="58.5" thickTop="1">
      <c r="A22" s="105" t="s">
        <v>285</v>
      </c>
      <c r="B22" s="65" t="s">
        <v>350</v>
      </c>
      <c r="C22" s="65" t="s">
        <v>352</v>
      </c>
      <c r="D22" s="61" t="s">
        <v>5</v>
      </c>
    </row>
    <row r="23" spans="1:4" ht="73" thickBot="1">
      <c r="A23" s="106"/>
      <c r="B23" s="66" t="s">
        <v>351</v>
      </c>
      <c r="C23" s="66" t="s">
        <v>355</v>
      </c>
      <c r="D23" s="62" t="s">
        <v>5</v>
      </c>
    </row>
    <row r="24" spans="1:4" ht="44" thickTop="1">
      <c r="A24" s="138" t="s">
        <v>11</v>
      </c>
      <c r="B24" s="69" t="s">
        <v>6</v>
      </c>
      <c r="C24" s="69" t="s">
        <v>353</v>
      </c>
      <c r="D24" s="33" t="s">
        <v>5</v>
      </c>
    </row>
    <row r="25" spans="1:4" ht="29">
      <c r="A25" s="139"/>
      <c r="B25" s="67" t="s">
        <v>354</v>
      </c>
      <c r="C25" s="67" t="s">
        <v>336</v>
      </c>
      <c r="D25" s="57"/>
    </row>
    <row r="26" spans="1:4" ht="43.5">
      <c r="A26" s="140"/>
      <c r="B26" s="35" t="s">
        <v>7</v>
      </c>
      <c r="C26" s="70" t="s">
        <v>337</v>
      </c>
      <c r="D26" s="45" t="s">
        <v>5</v>
      </c>
    </row>
    <row r="27" spans="1:4" ht="44" thickBot="1">
      <c r="A27" s="141"/>
      <c r="B27" s="91" t="s">
        <v>8</v>
      </c>
      <c r="C27" s="68" t="s">
        <v>290</v>
      </c>
      <c r="D27" s="53" t="s">
        <v>5</v>
      </c>
    </row>
    <row r="28" spans="1:4" ht="44.5" thickTop="1" thickBot="1">
      <c r="A28" s="31" t="s">
        <v>142</v>
      </c>
      <c r="B28" s="37"/>
      <c r="C28" s="38"/>
      <c r="D28" s="39" t="s">
        <v>12</v>
      </c>
    </row>
    <row r="29" spans="1:4" ht="44" thickTop="1">
      <c r="A29" s="105" t="s">
        <v>0</v>
      </c>
      <c r="B29" s="40" t="s">
        <v>13</v>
      </c>
      <c r="C29" s="16" t="s">
        <v>144</v>
      </c>
      <c r="D29" s="76" t="s">
        <v>145</v>
      </c>
    </row>
    <row r="30" spans="1:4" ht="29">
      <c r="A30" s="115"/>
      <c r="B30" s="41" t="s">
        <v>14</v>
      </c>
      <c r="C30" s="30" t="s">
        <v>15</v>
      </c>
      <c r="D30" s="7"/>
    </row>
    <row r="31" spans="1:4" ht="319">
      <c r="A31" s="115"/>
      <c r="B31" s="42" t="s">
        <v>17</v>
      </c>
      <c r="C31" s="18" t="s">
        <v>16</v>
      </c>
      <c r="D31" s="6"/>
    </row>
    <row r="32" spans="1:4" ht="189" thickBot="1">
      <c r="A32" s="116"/>
      <c r="B32" s="43" t="s">
        <v>18</v>
      </c>
      <c r="C32" s="28" t="s">
        <v>19</v>
      </c>
      <c r="D32" s="64"/>
    </row>
    <row r="33" spans="1:4" ht="29.5" thickTop="1">
      <c r="A33" s="106" t="s">
        <v>1</v>
      </c>
      <c r="B33" s="41" t="s">
        <v>20</v>
      </c>
      <c r="C33" s="29" t="s">
        <v>22</v>
      </c>
      <c r="D33" s="76" t="s">
        <v>24</v>
      </c>
    </row>
    <row r="34" spans="1:4" ht="29">
      <c r="A34" s="115"/>
      <c r="B34" s="42" t="s">
        <v>21</v>
      </c>
      <c r="C34" s="18" t="s">
        <v>23</v>
      </c>
      <c r="D34" s="44" t="s">
        <v>25</v>
      </c>
    </row>
    <row r="35" spans="1:4" ht="217.5">
      <c r="A35" s="115"/>
      <c r="B35" s="36" t="s">
        <v>26</v>
      </c>
      <c r="C35" s="36" t="s">
        <v>27</v>
      </c>
      <c r="D35" s="6"/>
    </row>
    <row r="36" spans="1:4" ht="43.5">
      <c r="A36" s="115"/>
      <c r="B36" s="36" t="s">
        <v>28</v>
      </c>
      <c r="C36" s="36" t="s">
        <v>29</v>
      </c>
      <c r="D36" s="6"/>
    </row>
    <row r="37" spans="1:4" ht="29">
      <c r="A37" s="115"/>
      <c r="B37" s="36" t="s">
        <v>30</v>
      </c>
      <c r="C37" s="36" t="s">
        <v>31</v>
      </c>
      <c r="D37" s="6"/>
    </row>
    <row r="38" spans="1:4" ht="116">
      <c r="A38" s="115"/>
      <c r="B38" s="36" t="s">
        <v>32</v>
      </c>
      <c r="C38" s="36" t="s">
        <v>33</v>
      </c>
      <c r="D38" s="6"/>
    </row>
    <row r="39" spans="1:4" ht="43.5">
      <c r="A39" s="115"/>
      <c r="B39" s="36" t="s">
        <v>34</v>
      </c>
      <c r="C39" s="36" t="s">
        <v>35</v>
      </c>
      <c r="D39" s="6"/>
    </row>
    <row r="40" spans="1:4" ht="333.5">
      <c r="A40" s="115"/>
      <c r="B40" s="36" t="s">
        <v>36</v>
      </c>
      <c r="C40" s="36" t="s">
        <v>37</v>
      </c>
      <c r="D40" s="6"/>
    </row>
    <row r="41" spans="1:4" ht="174">
      <c r="A41" s="115"/>
      <c r="B41" s="36" t="s">
        <v>38</v>
      </c>
      <c r="C41" s="36" t="s">
        <v>39</v>
      </c>
      <c r="D41" s="6"/>
    </row>
    <row r="42" spans="1:4" ht="87">
      <c r="A42" s="115"/>
      <c r="B42" s="36" t="s">
        <v>40</v>
      </c>
      <c r="C42" s="32" t="s">
        <v>41</v>
      </c>
      <c r="D42" s="6"/>
    </row>
    <row r="43" spans="1:4" ht="72.5">
      <c r="A43" s="115"/>
      <c r="B43" s="36" t="s">
        <v>42</v>
      </c>
      <c r="C43" s="35" t="s">
        <v>43</v>
      </c>
      <c r="D43" s="6"/>
    </row>
    <row r="44" spans="1:4" ht="43.5">
      <c r="A44" s="115"/>
      <c r="B44" s="42" t="s">
        <v>44</v>
      </c>
      <c r="C44" s="36" t="s">
        <v>45</v>
      </c>
      <c r="D44" s="45" t="s">
        <v>46</v>
      </c>
    </row>
    <row r="45" spans="1:4" ht="43.5">
      <c r="A45" s="115"/>
      <c r="B45" s="17" t="s">
        <v>47</v>
      </c>
      <c r="C45" s="19">
        <v>0.01</v>
      </c>
      <c r="D45" s="47" t="s">
        <v>48</v>
      </c>
    </row>
    <row r="46" spans="1:4" ht="29">
      <c r="A46" s="115"/>
      <c r="B46" s="20" t="s">
        <v>49</v>
      </c>
      <c r="C46" s="19">
        <v>0.02</v>
      </c>
      <c r="D46" s="47" t="s">
        <v>48</v>
      </c>
    </row>
    <row r="47" spans="1:4" ht="43.5">
      <c r="A47" s="115"/>
      <c r="B47" s="17" t="s">
        <v>50</v>
      </c>
      <c r="C47" s="12" t="s">
        <v>51</v>
      </c>
      <c r="D47" s="45" t="s">
        <v>52</v>
      </c>
    </row>
    <row r="48" spans="1:4" ht="44" thickBot="1">
      <c r="A48" s="116"/>
      <c r="B48" s="48" t="s">
        <v>53</v>
      </c>
      <c r="C48" s="21" t="s">
        <v>54</v>
      </c>
      <c r="D48" s="49" t="s">
        <v>55</v>
      </c>
    </row>
    <row r="49" spans="1:5" ht="58.5" thickTop="1">
      <c r="A49" s="105" t="s">
        <v>2</v>
      </c>
      <c r="B49" s="15" t="s">
        <v>56</v>
      </c>
      <c r="C49" s="22" t="s">
        <v>57</v>
      </c>
      <c r="D49" s="50" t="s">
        <v>58</v>
      </c>
    </row>
    <row r="50" spans="1:5" ht="43.5">
      <c r="A50" s="106"/>
      <c r="B50" s="14" t="s">
        <v>59</v>
      </c>
      <c r="C50" s="14" t="s">
        <v>60</v>
      </c>
      <c r="D50" s="6"/>
    </row>
    <row r="51" spans="1:5" ht="29">
      <c r="A51" s="106"/>
      <c r="B51" s="14" t="s">
        <v>61</v>
      </c>
      <c r="C51" s="23" t="s">
        <v>62</v>
      </c>
      <c r="D51" s="6"/>
    </row>
    <row r="52" spans="1:5" ht="29.5" thickBot="1">
      <c r="A52" s="107"/>
      <c r="B52" s="24" t="s">
        <v>63</v>
      </c>
      <c r="C52" s="25"/>
      <c r="D52" s="52" t="s">
        <v>66</v>
      </c>
    </row>
    <row r="53" spans="1:5" ht="58.5" thickTop="1">
      <c r="A53" s="105" t="s">
        <v>3</v>
      </c>
      <c r="B53" s="10" t="s">
        <v>64</v>
      </c>
      <c r="C53" s="22"/>
      <c r="D53" s="51" t="s">
        <v>65</v>
      </c>
    </row>
    <row r="54" spans="1:5" ht="58">
      <c r="A54" s="106"/>
      <c r="B54" s="12" t="s">
        <v>67</v>
      </c>
      <c r="C54" s="26"/>
      <c r="D54" s="8" t="s">
        <v>68</v>
      </c>
    </row>
    <row r="55" spans="1:5" ht="58">
      <c r="A55" s="106"/>
      <c r="B55" s="27" t="s">
        <v>69</v>
      </c>
      <c r="C55" s="26"/>
      <c r="D55" s="8" t="s">
        <v>66</v>
      </c>
    </row>
    <row r="56" spans="1:5" ht="101.5">
      <c r="A56" s="106"/>
      <c r="B56" s="12" t="s">
        <v>70</v>
      </c>
      <c r="C56" s="26"/>
      <c r="D56" s="8" t="s">
        <v>66</v>
      </c>
    </row>
    <row r="57" spans="1:5" ht="58">
      <c r="A57" s="106"/>
      <c r="B57" s="12" t="s">
        <v>71</v>
      </c>
      <c r="C57" s="26"/>
      <c r="D57" s="8" t="s">
        <v>66</v>
      </c>
    </row>
    <row r="58" spans="1:5" ht="72.5">
      <c r="A58" s="106"/>
      <c r="B58" s="12" t="s">
        <v>72</v>
      </c>
      <c r="C58" s="26"/>
      <c r="D58" s="8" t="s">
        <v>66</v>
      </c>
    </row>
    <row r="59" spans="1:5" ht="73" thickBot="1">
      <c r="A59" s="107"/>
      <c r="B59" s="13" t="s">
        <v>73</v>
      </c>
      <c r="C59" s="21"/>
      <c r="D59" s="53" t="s">
        <v>66</v>
      </c>
    </row>
    <row r="60" spans="1:5" ht="171.5" thickTop="1" thickBot="1">
      <c r="A60" s="108" t="s">
        <v>93</v>
      </c>
      <c r="B60" s="109"/>
      <c r="C60" s="110"/>
      <c r="D60" s="63" t="s">
        <v>92</v>
      </c>
      <c r="E60" s="59"/>
    </row>
    <row r="61" spans="1:5" ht="15" thickTop="1">
      <c r="B61" s="4"/>
    </row>
    <row r="62" spans="1:5">
      <c r="B62" s="4"/>
      <c r="D62" s="5"/>
    </row>
    <row r="63" spans="1:5">
      <c r="B63" s="4"/>
      <c r="D63" s="5"/>
    </row>
    <row r="64" spans="1:5">
      <c r="B64" s="4"/>
      <c r="D64" s="5"/>
    </row>
    <row r="65" spans="4:4">
      <c r="D65" s="5"/>
    </row>
    <row r="69" spans="4:4">
      <c r="D69" s="5"/>
    </row>
    <row r="70" spans="4:4">
      <c r="D70" s="5"/>
    </row>
    <row r="73" spans="4:4">
      <c r="D73" s="5"/>
    </row>
    <row r="79" spans="4:4">
      <c r="D79" s="5"/>
    </row>
  </sheetData>
  <mergeCells count="22">
    <mergeCell ref="A12:D12"/>
    <mergeCell ref="A1:D1"/>
    <mergeCell ref="A2:D2"/>
    <mergeCell ref="A3:D3"/>
    <mergeCell ref="A4:D4"/>
    <mergeCell ref="A5:D5"/>
    <mergeCell ref="A6:D6"/>
    <mergeCell ref="A7:D7"/>
    <mergeCell ref="A8:D8"/>
    <mergeCell ref="A9:D9"/>
    <mergeCell ref="A10:D10"/>
    <mergeCell ref="A11:D11"/>
    <mergeCell ref="A13:D13"/>
    <mergeCell ref="A14:C14"/>
    <mergeCell ref="A16:A21"/>
    <mergeCell ref="A22:A23"/>
    <mergeCell ref="A24:A27"/>
    <mergeCell ref="A29:A32"/>
    <mergeCell ref="A33:A48"/>
    <mergeCell ref="A49:A52"/>
    <mergeCell ref="A53:A59"/>
    <mergeCell ref="A60:C60"/>
  </mergeCells>
  <dataValidations count="2">
    <dataValidation type="list" allowBlank="1" showInputMessage="1" showErrorMessage="1" promptTitle="接受，不接受" sqref="D31:D32 D35:D43 D50:D51" xr:uid="{71578461-D8BA-421B-A314-D0FEEE3908DA}">
      <formula1>"接受/accept, 不接受/not accept"</formula1>
    </dataValidation>
    <dataValidation type="list" allowBlank="1" showInputMessage="1" showErrorMessage="1" sqref="D30" xr:uid="{D5852C9F-1E48-4890-9596-430F47958218}">
      <formula1>"是/Yes, 否/No"</formula1>
    </dataValidation>
  </dataValidations>
  <pageMargins left="0.7" right="0.7" top="0.75" bottom="0.75" header="0.3" footer="0.3"/>
  <drawing r:id="rId1"/>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62A111-CADE-4597-B6AE-6924E1F14108}">
  <dimension ref="A1:M100"/>
  <sheetViews>
    <sheetView topLeftCell="A35" workbookViewId="0">
      <selection activeCell="C48" sqref="C48"/>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147</v>
      </c>
      <c r="B16" s="10" t="s">
        <v>95</v>
      </c>
      <c r="C16" s="60" t="s">
        <v>110</v>
      </c>
      <c r="D16" s="33" t="s">
        <v>5</v>
      </c>
    </row>
    <row r="17" spans="1:13" ht="43.5">
      <c r="A17" s="115"/>
      <c r="B17" s="11" t="s">
        <v>96</v>
      </c>
      <c r="C17" s="65" t="s">
        <v>108</v>
      </c>
      <c r="D17" s="71" t="s">
        <v>5</v>
      </c>
    </row>
    <row r="18" spans="1:13" ht="43.5">
      <c r="A18" s="115"/>
      <c r="B18" s="11" t="s">
        <v>97</v>
      </c>
      <c r="C18" s="11" t="s">
        <v>94</v>
      </c>
      <c r="D18" s="71" t="s">
        <v>5</v>
      </c>
    </row>
    <row r="19" spans="1:13" ht="43.5">
      <c r="A19" s="115"/>
      <c r="B19" s="11" t="s">
        <v>98</v>
      </c>
      <c r="C19" s="11" t="s">
        <v>291</v>
      </c>
      <c r="D19" s="45" t="s">
        <v>5</v>
      </c>
    </row>
    <row r="20" spans="1:13" ht="43.5">
      <c r="A20" s="115"/>
      <c r="B20" s="12" t="s">
        <v>99</v>
      </c>
      <c r="C20" s="12" t="s">
        <v>109</v>
      </c>
      <c r="D20" s="45" t="s">
        <v>5</v>
      </c>
    </row>
    <row r="21" spans="1:13" ht="43.5">
      <c r="A21" s="115"/>
      <c r="B21" s="12" t="s">
        <v>100</v>
      </c>
      <c r="C21" s="12" t="s">
        <v>110</v>
      </c>
      <c r="D21" s="61" t="s">
        <v>5</v>
      </c>
    </row>
    <row r="22" spans="1:13" ht="43.5">
      <c r="A22" s="115"/>
      <c r="B22" s="12" t="s">
        <v>101</v>
      </c>
      <c r="C22" s="12" t="s">
        <v>292</v>
      </c>
      <c r="D22" s="62" t="s">
        <v>5</v>
      </c>
    </row>
    <row r="23" spans="1:13" ht="43.5">
      <c r="A23" s="115"/>
      <c r="B23" s="66" t="s">
        <v>102</v>
      </c>
      <c r="C23" s="12" t="s">
        <v>110</v>
      </c>
      <c r="D23" s="45" t="s">
        <v>5</v>
      </c>
    </row>
    <row r="24" spans="1:13" ht="43.5">
      <c r="A24" s="115"/>
      <c r="B24" s="12" t="s">
        <v>103</v>
      </c>
      <c r="C24" s="12" t="s">
        <v>293</v>
      </c>
      <c r="D24" s="45" t="s">
        <v>5</v>
      </c>
    </row>
    <row r="25" spans="1:13" ht="45" customHeight="1">
      <c r="A25" s="115"/>
      <c r="B25" s="81" t="s">
        <v>104</v>
      </c>
      <c r="C25" s="81" t="s">
        <v>294</v>
      </c>
      <c r="D25" s="45" t="s">
        <v>5</v>
      </c>
    </row>
    <row r="26" spans="1:13" ht="45" customHeight="1">
      <c r="A26" s="115"/>
      <c r="B26" s="81" t="s">
        <v>105</v>
      </c>
      <c r="C26" s="81" t="s">
        <v>295</v>
      </c>
      <c r="D26" s="45" t="s">
        <v>5</v>
      </c>
    </row>
    <row r="27" spans="1:13" ht="45" customHeight="1">
      <c r="A27" s="115"/>
      <c r="B27" s="81" t="s">
        <v>106</v>
      </c>
      <c r="C27" s="81" t="s">
        <v>111</v>
      </c>
      <c r="D27" s="45" t="s">
        <v>5</v>
      </c>
    </row>
    <row r="28" spans="1:13" ht="44" thickBot="1">
      <c r="A28" s="116"/>
      <c r="B28" s="13" t="s">
        <v>107</v>
      </c>
      <c r="C28" s="13" t="s">
        <v>112</v>
      </c>
      <c r="D28" s="57" t="s">
        <v>5</v>
      </c>
    </row>
    <row r="29" spans="1:13" ht="45" customHeight="1" thickTop="1">
      <c r="A29" s="105" t="s">
        <v>113</v>
      </c>
      <c r="B29" s="14" t="s">
        <v>114</v>
      </c>
      <c r="C29" s="67" t="s">
        <v>122</v>
      </c>
      <c r="D29" s="33" t="s">
        <v>5</v>
      </c>
      <c r="M29" s="9"/>
    </row>
    <row r="30" spans="1:13" ht="45" customHeight="1">
      <c r="A30" s="106"/>
      <c r="B30" s="14" t="s">
        <v>115</v>
      </c>
      <c r="C30" s="98" t="s">
        <v>112</v>
      </c>
      <c r="D30" s="57" t="s">
        <v>5</v>
      </c>
      <c r="M30" s="9"/>
    </row>
    <row r="31" spans="1:13" ht="45" customHeight="1">
      <c r="A31" s="106"/>
      <c r="B31" s="14" t="s">
        <v>116</v>
      </c>
      <c r="C31" s="67" t="s">
        <v>296</v>
      </c>
      <c r="D31" s="57" t="s">
        <v>5</v>
      </c>
      <c r="M31" s="9"/>
    </row>
    <row r="32" spans="1:13" ht="45" customHeight="1">
      <c r="A32" s="106"/>
      <c r="B32" s="14" t="s">
        <v>117</v>
      </c>
      <c r="C32" s="67" t="s">
        <v>123</v>
      </c>
      <c r="D32" s="57" t="s">
        <v>5</v>
      </c>
      <c r="M32" s="9"/>
    </row>
    <row r="33" spans="1:13" ht="45" customHeight="1">
      <c r="A33" s="106"/>
      <c r="B33" s="14" t="s">
        <v>118</v>
      </c>
      <c r="C33" s="67" t="s">
        <v>109</v>
      </c>
      <c r="D33" s="57" t="s">
        <v>5</v>
      </c>
      <c r="M33" s="9"/>
    </row>
    <row r="34" spans="1:13" ht="45" customHeight="1">
      <c r="A34" s="106"/>
      <c r="B34" s="14" t="s">
        <v>119</v>
      </c>
      <c r="C34" s="67" t="s">
        <v>124</v>
      </c>
      <c r="D34" s="57" t="s">
        <v>5</v>
      </c>
      <c r="M34" s="9"/>
    </row>
    <row r="35" spans="1:13" ht="45" customHeight="1">
      <c r="A35" s="106"/>
      <c r="B35" s="14" t="s">
        <v>120</v>
      </c>
      <c r="C35" s="67" t="s">
        <v>125</v>
      </c>
      <c r="D35" s="57" t="s">
        <v>5</v>
      </c>
      <c r="M35" s="9"/>
    </row>
    <row r="36" spans="1:13" ht="45" customHeight="1">
      <c r="A36" s="115"/>
      <c r="B36" s="67" t="s">
        <v>121</v>
      </c>
      <c r="C36" s="67" t="s">
        <v>126</v>
      </c>
      <c r="D36" s="57" t="s">
        <v>5</v>
      </c>
    </row>
    <row r="37" spans="1:13" ht="45" customHeight="1" thickBot="1">
      <c r="A37" s="116"/>
      <c r="B37" s="68" t="s">
        <v>9</v>
      </c>
      <c r="C37" s="99" t="s">
        <v>112</v>
      </c>
      <c r="D37" s="61" t="s">
        <v>5</v>
      </c>
    </row>
    <row r="38" spans="1:13" ht="45" customHeight="1" thickTop="1">
      <c r="A38" s="105" t="s">
        <v>127</v>
      </c>
      <c r="B38" s="85" t="s">
        <v>6</v>
      </c>
      <c r="C38" s="85" t="s">
        <v>133</v>
      </c>
      <c r="D38" s="51" t="s">
        <v>5</v>
      </c>
    </row>
    <row r="39" spans="1:13" ht="45" customHeight="1">
      <c r="A39" s="106"/>
      <c r="B39" s="66" t="s">
        <v>128</v>
      </c>
      <c r="C39" s="66" t="s">
        <v>134</v>
      </c>
      <c r="D39" s="83" t="s">
        <v>5</v>
      </c>
    </row>
    <row r="40" spans="1:13" ht="45" customHeight="1">
      <c r="A40" s="106"/>
      <c r="B40" s="66" t="s">
        <v>129</v>
      </c>
      <c r="C40" s="66" t="s">
        <v>297</v>
      </c>
      <c r="D40" s="83" t="s">
        <v>5</v>
      </c>
    </row>
    <row r="41" spans="1:13" ht="45" customHeight="1">
      <c r="A41" s="106"/>
      <c r="B41" s="66" t="s">
        <v>130</v>
      </c>
      <c r="C41" s="100" t="s">
        <v>112</v>
      </c>
      <c r="D41" s="83" t="s">
        <v>5</v>
      </c>
    </row>
    <row r="42" spans="1:13" ht="45" customHeight="1">
      <c r="A42" s="106"/>
      <c r="B42" s="66" t="s">
        <v>131</v>
      </c>
      <c r="C42" s="66" t="s">
        <v>133</v>
      </c>
      <c r="D42" s="83" t="s">
        <v>5</v>
      </c>
    </row>
    <row r="43" spans="1:13" ht="43.5">
      <c r="A43" s="106"/>
      <c r="B43" s="66" t="s">
        <v>300</v>
      </c>
      <c r="C43" s="66" t="s">
        <v>299</v>
      </c>
      <c r="D43" s="83" t="s">
        <v>5</v>
      </c>
    </row>
    <row r="44" spans="1:13" ht="44" thickBot="1">
      <c r="A44" s="107"/>
      <c r="B44" s="68" t="s">
        <v>132</v>
      </c>
      <c r="C44" s="68" t="s">
        <v>126</v>
      </c>
      <c r="D44" s="83" t="s">
        <v>5</v>
      </c>
    </row>
    <row r="45" spans="1:13" ht="44" thickTop="1">
      <c r="A45" s="138" t="s">
        <v>135</v>
      </c>
      <c r="B45" s="85" t="s">
        <v>137</v>
      </c>
      <c r="C45" s="67" t="s">
        <v>136</v>
      </c>
      <c r="D45" s="33" t="s">
        <v>5</v>
      </c>
    </row>
    <row r="46" spans="1:13" ht="43.5">
      <c r="A46" s="140"/>
      <c r="B46" s="70" t="s">
        <v>138</v>
      </c>
      <c r="C46" s="70" t="s">
        <v>298</v>
      </c>
      <c r="D46" s="45" t="s">
        <v>5</v>
      </c>
    </row>
    <row r="47" spans="1:13" ht="43.5">
      <c r="A47" s="140"/>
      <c r="B47" s="70" t="s">
        <v>139</v>
      </c>
      <c r="C47" s="70" t="s">
        <v>140</v>
      </c>
      <c r="D47" s="45" t="s">
        <v>5</v>
      </c>
    </row>
    <row r="48" spans="1:13" ht="44" thickBot="1">
      <c r="A48" s="140"/>
      <c r="B48" s="70" t="s">
        <v>141</v>
      </c>
      <c r="C48" s="101" t="s">
        <v>112</v>
      </c>
      <c r="D48" s="45" t="s">
        <v>5</v>
      </c>
    </row>
    <row r="49" spans="1:4" ht="44.5" thickTop="1" thickBot="1">
      <c r="A49" s="31" t="s">
        <v>142</v>
      </c>
      <c r="B49" s="72"/>
      <c r="C49" s="73"/>
      <c r="D49" s="74" t="s">
        <v>12</v>
      </c>
    </row>
    <row r="50" spans="1:4" ht="44" thickTop="1">
      <c r="A50" s="105" t="s">
        <v>0</v>
      </c>
      <c r="B50" s="75" t="s">
        <v>13</v>
      </c>
      <c r="C50" s="16" t="s">
        <v>144</v>
      </c>
      <c r="D50" s="76" t="s">
        <v>145</v>
      </c>
    </row>
    <row r="51" spans="1:4" ht="29">
      <c r="A51" s="115"/>
      <c r="B51" s="77" t="s">
        <v>14</v>
      </c>
      <c r="C51" s="30" t="s">
        <v>15</v>
      </c>
      <c r="D51" s="7"/>
    </row>
    <row r="52" spans="1:4" ht="319">
      <c r="A52" s="115"/>
      <c r="B52" s="78" t="s">
        <v>17</v>
      </c>
      <c r="C52" s="18" t="s">
        <v>16</v>
      </c>
      <c r="D52" s="6"/>
    </row>
    <row r="53" spans="1:4" ht="189" thickBot="1">
      <c r="A53" s="116"/>
      <c r="B53" s="68" t="s">
        <v>18</v>
      </c>
      <c r="C53" s="28" t="s">
        <v>19</v>
      </c>
      <c r="D53" s="64"/>
    </row>
    <row r="54" spans="1:4" ht="29.5" thickTop="1">
      <c r="A54" s="106" t="s">
        <v>1</v>
      </c>
      <c r="B54" s="77" t="s">
        <v>20</v>
      </c>
      <c r="C54" s="29" t="s">
        <v>22</v>
      </c>
      <c r="D54" s="76" t="s">
        <v>24</v>
      </c>
    </row>
    <row r="55" spans="1:4" ht="29">
      <c r="A55" s="115"/>
      <c r="B55" s="78" t="s">
        <v>21</v>
      </c>
      <c r="C55" s="18" t="s">
        <v>23</v>
      </c>
      <c r="D55" s="71" t="s">
        <v>25</v>
      </c>
    </row>
    <row r="56" spans="1:4" ht="217.5">
      <c r="A56" s="115"/>
      <c r="B56" s="66" t="s">
        <v>26</v>
      </c>
      <c r="C56" s="66" t="s">
        <v>27</v>
      </c>
      <c r="D56" s="6"/>
    </row>
    <row r="57" spans="1:4" ht="43.5">
      <c r="A57" s="115"/>
      <c r="B57" s="66" t="s">
        <v>28</v>
      </c>
      <c r="C57" s="66" t="s">
        <v>29</v>
      </c>
      <c r="D57" s="6"/>
    </row>
    <row r="58" spans="1:4" ht="29">
      <c r="A58" s="115"/>
      <c r="B58" s="66" t="s">
        <v>30</v>
      </c>
      <c r="C58" s="66" t="s">
        <v>31</v>
      </c>
      <c r="D58" s="6"/>
    </row>
    <row r="59" spans="1:4" ht="116">
      <c r="A59" s="115"/>
      <c r="B59" s="66" t="s">
        <v>32</v>
      </c>
      <c r="C59" s="66" t="s">
        <v>33</v>
      </c>
      <c r="D59" s="6"/>
    </row>
    <row r="60" spans="1:4" ht="43.5">
      <c r="A60" s="115"/>
      <c r="B60" s="66" t="s">
        <v>34</v>
      </c>
      <c r="C60" s="66" t="s">
        <v>35</v>
      </c>
      <c r="D60" s="6"/>
    </row>
    <row r="61" spans="1:4" ht="333.5">
      <c r="A61" s="115"/>
      <c r="B61" s="66" t="s">
        <v>36</v>
      </c>
      <c r="C61" s="66" t="s">
        <v>37</v>
      </c>
      <c r="D61" s="6"/>
    </row>
    <row r="62" spans="1:4" ht="174">
      <c r="A62" s="115"/>
      <c r="B62" s="66" t="s">
        <v>38</v>
      </c>
      <c r="C62" s="66" t="s">
        <v>39</v>
      </c>
      <c r="D62" s="6"/>
    </row>
    <row r="63" spans="1:4" ht="87">
      <c r="A63" s="115"/>
      <c r="B63" s="66" t="s">
        <v>40</v>
      </c>
      <c r="C63" s="65" t="s">
        <v>41</v>
      </c>
      <c r="D63" s="6"/>
    </row>
    <row r="64" spans="1:4" ht="72.5">
      <c r="A64" s="115"/>
      <c r="B64" s="66" t="s">
        <v>42</v>
      </c>
      <c r="C64" s="70" t="s">
        <v>43</v>
      </c>
      <c r="D64" s="6"/>
    </row>
    <row r="65" spans="1:4" ht="43.5">
      <c r="A65" s="115"/>
      <c r="B65" s="78" t="s">
        <v>44</v>
      </c>
      <c r="C65" s="66" t="s">
        <v>45</v>
      </c>
      <c r="D65" s="45" t="s">
        <v>46</v>
      </c>
    </row>
    <row r="66" spans="1:4" ht="43.5">
      <c r="A66" s="115"/>
      <c r="B66" s="17" t="s">
        <v>47</v>
      </c>
      <c r="C66" s="19">
        <v>0.01</v>
      </c>
      <c r="D66" s="47" t="s">
        <v>48</v>
      </c>
    </row>
    <row r="67" spans="1:4" ht="29">
      <c r="A67" s="115"/>
      <c r="B67" s="20" t="s">
        <v>49</v>
      </c>
      <c r="C67" s="19">
        <v>0.02</v>
      </c>
      <c r="D67" s="47" t="s">
        <v>48</v>
      </c>
    </row>
    <row r="68" spans="1:4" ht="43.5">
      <c r="A68" s="115"/>
      <c r="B68" s="17" t="s">
        <v>50</v>
      </c>
      <c r="C68" s="12" t="s">
        <v>51</v>
      </c>
      <c r="D68" s="45" t="s">
        <v>52</v>
      </c>
    </row>
    <row r="69" spans="1:4" ht="29.5" thickBot="1">
      <c r="A69" s="116"/>
      <c r="B69" s="48" t="s">
        <v>53</v>
      </c>
      <c r="C69" s="21" t="s">
        <v>143</v>
      </c>
      <c r="D69" s="79" t="s">
        <v>55</v>
      </c>
    </row>
    <row r="70" spans="1:4" ht="58.5" thickTop="1">
      <c r="A70" s="105" t="s">
        <v>2</v>
      </c>
      <c r="B70" s="15" t="s">
        <v>56</v>
      </c>
      <c r="C70" s="22" t="s">
        <v>57</v>
      </c>
      <c r="D70" s="80" t="s">
        <v>58</v>
      </c>
    </row>
    <row r="71" spans="1:4" ht="43.5">
      <c r="A71" s="106"/>
      <c r="B71" s="14" t="s">
        <v>59</v>
      </c>
      <c r="C71" s="14" t="s">
        <v>60</v>
      </c>
      <c r="D71" s="6"/>
    </row>
    <row r="72" spans="1:4" ht="29">
      <c r="A72" s="106"/>
      <c r="B72" s="14" t="s">
        <v>61</v>
      </c>
      <c r="C72" s="23" t="s">
        <v>62</v>
      </c>
      <c r="D72" s="6"/>
    </row>
    <row r="73" spans="1:4" ht="29.5" thickBot="1">
      <c r="A73" s="107"/>
      <c r="B73" s="24" t="s">
        <v>63</v>
      </c>
      <c r="C73" s="25"/>
      <c r="D73" s="52" t="s">
        <v>66</v>
      </c>
    </row>
    <row r="74" spans="1:4" ht="58.5" thickTop="1">
      <c r="A74" s="105" t="s">
        <v>3</v>
      </c>
      <c r="B74" s="10" t="s">
        <v>64</v>
      </c>
      <c r="C74" s="22"/>
      <c r="D74" s="51" t="s">
        <v>65</v>
      </c>
    </row>
    <row r="75" spans="1:4" ht="58">
      <c r="A75" s="106"/>
      <c r="B75" s="12" t="s">
        <v>67</v>
      </c>
      <c r="C75" s="26"/>
      <c r="D75" s="8" t="s">
        <v>68</v>
      </c>
    </row>
    <row r="76" spans="1:4" ht="58">
      <c r="A76" s="106"/>
      <c r="B76" s="27" t="s">
        <v>69</v>
      </c>
      <c r="C76" s="26"/>
      <c r="D76" s="8" t="s">
        <v>66</v>
      </c>
    </row>
    <row r="77" spans="1:4" ht="101.5">
      <c r="A77" s="106"/>
      <c r="B77" s="12" t="s">
        <v>70</v>
      </c>
      <c r="C77" s="26"/>
      <c r="D77" s="8" t="s">
        <v>66</v>
      </c>
    </row>
    <row r="78" spans="1:4" ht="58">
      <c r="A78" s="106"/>
      <c r="B78" s="12" t="s">
        <v>71</v>
      </c>
      <c r="C78" s="26"/>
      <c r="D78" s="8" t="s">
        <v>66</v>
      </c>
    </row>
    <row r="79" spans="1:4" ht="72.5">
      <c r="A79" s="106"/>
      <c r="B79" s="12" t="s">
        <v>72</v>
      </c>
      <c r="C79" s="26"/>
      <c r="D79" s="8" t="s">
        <v>66</v>
      </c>
    </row>
    <row r="80" spans="1:4" ht="73" thickBot="1">
      <c r="A80" s="107"/>
      <c r="B80" s="13" t="s">
        <v>73</v>
      </c>
      <c r="C80" s="21"/>
      <c r="D80" s="53" t="s">
        <v>66</v>
      </c>
    </row>
    <row r="81" spans="1:5" ht="125" thickTop="1" thickBot="1">
      <c r="A81" s="108" t="s">
        <v>93</v>
      </c>
      <c r="B81" s="109"/>
      <c r="C81" s="110"/>
      <c r="D81" s="63" t="s">
        <v>92</v>
      </c>
      <c r="E81" s="59"/>
    </row>
    <row r="82" spans="1:5" ht="15" thickTop="1">
      <c r="B82" s="4"/>
    </row>
    <row r="83" spans="1:5">
      <c r="B83" s="4"/>
      <c r="D83" s="5"/>
    </row>
    <row r="84" spans="1:5">
      <c r="B84" s="4"/>
      <c r="D84" s="5"/>
    </row>
    <row r="85" spans="1:5">
      <c r="B85" s="4"/>
      <c r="D85" s="5"/>
    </row>
    <row r="86" spans="1:5">
      <c r="D86" s="5"/>
    </row>
    <row r="90" spans="1:5">
      <c r="D90" s="5"/>
    </row>
    <row r="91" spans="1:5">
      <c r="D91" s="5"/>
    </row>
    <row r="94" spans="1:5">
      <c r="D94" s="5"/>
    </row>
    <row r="100" spans="4:4">
      <c r="D100" s="5"/>
    </row>
  </sheetData>
  <mergeCells count="23">
    <mergeCell ref="A50:A53"/>
    <mergeCell ref="A54:A69"/>
    <mergeCell ref="A70:A73"/>
    <mergeCell ref="A74:A80"/>
    <mergeCell ref="A81:C81"/>
    <mergeCell ref="A45:A48"/>
    <mergeCell ref="A7:D7"/>
    <mergeCell ref="A8:D8"/>
    <mergeCell ref="A9:D9"/>
    <mergeCell ref="A10:D10"/>
    <mergeCell ref="A11:D11"/>
    <mergeCell ref="A12:D12"/>
    <mergeCell ref="A13:D13"/>
    <mergeCell ref="A14:C14"/>
    <mergeCell ref="A16:A28"/>
    <mergeCell ref="A29:A37"/>
    <mergeCell ref="A6:D6"/>
    <mergeCell ref="A38:A44"/>
    <mergeCell ref="A1:D1"/>
    <mergeCell ref="A2:D2"/>
    <mergeCell ref="A3:D3"/>
    <mergeCell ref="A4:D4"/>
    <mergeCell ref="A5:D5"/>
  </mergeCells>
  <dataValidations count="3">
    <dataValidation type="list" allowBlank="1" showInputMessage="1" showErrorMessage="1" promptTitle="接受，不接受" sqref="D52:D53 D56:D64 D71:D72" xr:uid="{7174BD42-ABA4-4A47-9546-1FBABC48BA62}">
      <formula1>"接受/accept, 不接受/not accept"</formula1>
    </dataValidation>
    <dataValidation type="list" allowBlank="1" showInputMessage="1" showErrorMessage="1" sqref="D37:D42" xr:uid="{9342BFFB-35CD-4241-942E-CF55673ED66A}">
      <formula1>"接受/accept, 不接受/not accept"</formula1>
    </dataValidation>
    <dataValidation type="list" allowBlank="1" showInputMessage="1" showErrorMessage="1" sqref="D51" xr:uid="{6D9CAE3F-632D-402F-AA34-39CAAEC9F56E}">
      <formula1>"是/Yes, 否/No"</formula1>
    </dataValidation>
  </dataValidations>
  <pageMargins left="0.7" right="0.7" top="0.75" bottom="0.75" header="0.3" footer="0.3"/>
  <drawing r:id="rId1"/>
  <legacy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0E445A-263A-4350-A632-8E49353B6FF7}">
  <dimension ref="A1:M98"/>
  <sheetViews>
    <sheetView topLeftCell="A16" workbookViewId="0">
      <selection activeCell="B41" sqref="B41"/>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146</v>
      </c>
      <c r="B16" s="10" t="s">
        <v>95</v>
      </c>
      <c r="C16" s="60" t="s">
        <v>110</v>
      </c>
      <c r="D16" s="33" t="s">
        <v>5</v>
      </c>
    </row>
    <row r="17" spans="1:13" ht="43.5">
      <c r="A17" s="115"/>
      <c r="B17" s="11" t="s">
        <v>96</v>
      </c>
      <c r="C17" s="65" t="s">
        <v>108</v>
      </c>
      <c r="D17" s="45" t="s">
        <v>5</v>
      </c>
    </row>
    <row r="18" spans="1:13" ht="43.5">
      <c r="A18" s="115"/>
      <c r="B18" s="11" t="s">
        <v>97</v>
      </c>
      <c r="C18" s="65" t="s">
        <v>148</v>
      </c>
      <c r="D18" s="71" t="s">
        <v>5</v>
      </c>
    </row>
    <row r="19" spans="1:13" ht="43.5">
      <c r="A19" s="115"/>
      <c r="B19" s="65" t="s">
        <v>149</v>
      </c>
      <c r="C19" s="65" t="s">
        <v>301</v>
      </c>
      <c r="D19" s="45" t="s">
        <v>5</v>
      </c>
    </row>
    <row r="20" spans="1:13" ht="43.5">
      <c r="A20" s="115"/>
      <c r="B20" s="66" t="s">
        <v>150</v>
      </c>
      <c r="C20" s="66" t="s">
        <v>10</v>
      </c>
      <c r="D20" s="45" t="s">
        <v>5</v>
      </c>
    </row>
    <row r="21" spans="1:13" ht="43.5">
      <c r="A21" s="115"/>
      <c r="B21" s="12" t="s">
        <v>100</v>
      </c>
      <c r="C21" s="12" t="s">
        <v>110</v>
      </c>
      <c r="D21" s="61" t="s">
        <v>5</v>
      </c>
    </row>
    <row r="22" spans="1:13" ht="43.5">
      <c r="A22" s="115"/>
      <c r="B22" s="12" t="s">
        <v>101</v>
      </c>
      <c r="C22" s="66" t="s">
        <v>302</v>
      </c>
      <c r="D22" s="62" t="s">
        <v>5</v>
      </c>
    </row>
    <row r="23" spans="1:13" ht="43.5">
      <c r="A23" s="115"/>
      <c r="B23" s="66" t="s">
        <v>102</v>
      </c>
      <c r="C23" s="12" t="s">
        <v>110</v>
      </c>
      <c r="D23" s="45" t="s">
        <v>5</v>
      </c>
    </row>
    <row r="24" spans="1:13" ht="43.5">
      <c r="A24" s="115"/>
      <c r="B24" s="12" t="s">
        <v>103</v>
      </c>
      <c r="C24" s="66" t="s">
        <v>303</v>
      </c>
      <c r="D24" s="45" t="s">
        <v>5</v>
      </c>
    </row>
    <row r="25" spans="1:13" ht="45" customHeight="1">
      <c r="A25" s="115"/>
      <c r="B25" s="81" t="s">
        <v>104</v>
      </c>
      <c r="C25" s="84" t="s">
        <v>304</v>
      </c>
      <c r="D25" s="45" t="s">
        <v>5</v>
      </c>
    </row>
    <row r="26" spans="1:13" ht="45" customHeight="1" thickBot="1">
      <c r="A26" s="115"/>
      <c r="B26" s="81" t="s">
        <v>105</v>
      </c>
      <c r="C26" s="68" t="s">
        <v>305</v>
      </c>
      <c r="D26" s="45" t="s">
        <v>5</v>
      </c>
    </row>
    <row r="27" spans="1:13" ht="45" customHeight="1" thickTop="1">
      <c r="A27" s="105" t="s">
        <v>113</v>
      </c>
      <c r="B27" s="10" t="s">
        <v>114</v>
      </c>
      <c r="C27" s="67" t="s">
        <v>122</v>
      </c>
      <c r="D27" s="33" t="s">
        <v>5</v>
      </c>
      <c r="M27" s="9"/>
    </row>
    <row r="28" spans="1:13" ht="45" customHeight="1">
      <c r="A28" s="106"/>
      <c r="B28" s="14" t="s">
        <v>115</v>
      </c>
      <c r="C28" s="67" t="s">
        <v>112</v>
      </c>
      <c r="D28" s="57" t="s">
        <v>5</v>
      </c>
      <c r="M28" s="9"/>
    </row>
    <row r="29" spans="1:13" ht="45" customHeight="1">
      <c r="A29" s="106"/>
      <c r="B29" s="14" t="s">
        <v>116</v>
      </c>
      <c r="C29" s="67" t="s">
        <v>306</v>
      </c>
      <c r="D29" s="57" t="s">
        <v>5</v>
      </c>
      <c r="M29" s="9"/>
    </row>
    <row r="30" spans="1:13" ht="45" customHeight="1">
      <c r="A30" s="106"/>
      <c r="B30" s="67" t="s">
        <v>151</v>
      </c>
      <c r="C30" s="67" t="s">
        <v>155</v>
      </c>
      <c r="D30" s="57" t="s">
        <v>5</v>
      </c>
      <c r="M30" s="9"/>
    </row>
    <row r="31" spans="1:13" ht="45" customHeight="1">
      <c r="A31" s="106"/>
      <c r="B31" s="67" t="s">
        <v>152</v>
      </c>
      <c r="C31" s="67" t="s">
        <v>156</v>
      </c>
      <c r="D31" s="57" t="s">
        <v>5</v>
      </c>
      <c r="M31" s="9"/>
    </row>
    <row r="32" spans="1:13" ht="45" customHeight="1">
      <c r="A32" s="106"/>
      <c r="B32" s="67" t="s">
        <v>153</v>
      </c>
      <c r="C32" s="67" t="s">
        <v>307</v>
      </c>
      <c r="D32" s="57" t="s">
        <v>5</v>
      </c>
      <c r="M32" s="9"/>
    </row>
    <row r="33" spans="1:13" ht="45" customHeight="1" thickBot="1">
      <c r="A33" s="106"/>
      <c r="B33" s="67" t="s">
        <v>154</v>
      </c>
      <c r="C33" s="67" t="s">
        <v>126</v>
      </c>
      <c r="D33" s="57" t="s">
        <v>5</v>
      </c>
      <c r="M33" s="9"/>
    </row>
    <row r="34" spans="1:13" ht="45" customHeight="1" thickTop="1">
      <c r="A34" s="105" t="s">
        <v>127</v>
      </c>
      <c r="B34" s="85" t="s">
        <v>6</v>
      </c>
      <c r="C34" s="85" t="s">
        <v>160</v>
      </c>
      <c r="D34" s="51" t="s">
        <v>5</v>
      </c>
    </row>
    <row r="35" spans="1:13" ht="45" customHeight="1">
      <c r="A35" s="106"/>
      <c r="B35" s="66" t="s">
        <v>128</v>
      </c>
      <c r="C35" s="66" t="s">
        <v>134</v>
      </c>
      <c r="D35" s="83" t="s">
        <v>5</v>
      </c>
    </row>
    <row r="36" spans="1:13" ht="45" customHeight="1">
      <c r="A36" s="106"/>
      <c r="B36" s="66" t="s">
        <v>129</v>
      </c>
      <c r="C36" s="66" t="s">
        <v>308</v>
      </c>
      <c r="D36" s="83" t="s">
        <v>5</v>
      </c>
    </row>
    <row r="37" spans="1:13" ht="45" customHeight="1">
      <c r="A37" s="106"/>
      <c r="B37" s="66" t="s">
        <v>130</v>
      </c>
      <c r="C37" s="66" t="s">
        <v>112</v>
      </c>
      <c r="D37" s="83" t="s">
        <v>5</v>
      </c>
    </row>
    <row r="38" spans="1:13" ht="45" customHeight="1">
      <c r="A38" s="106"/>
      <c r="B38" s="66" t="s">
        <v>131</v>
      </c>
      <c r="C38" s="66" t="s">
        <v>133</v>
      </c>
      <c r="D38" s="83" t="s">
        <v>5</v>
      </c>
    </row>
    <row r="39" spans="1:13" ht="43.5">
      <c r="A39" s="106"/>
      <c r="B39" s="66" t="s">
        <v>300</v>
      </c>
      <c r="C39" s="66" t="s">
        <v>309</v>
      </c>
      <c r="D39" s="83" t="s">
        <v>5</v>
      </c>
    </row>
    <row r="40" spans="1:13" ht="44" thickBot="1">
      <c r="A40" s="107"/>
      <c r="B40" s="68" t="s">
        <v>132</v>
      </c>
      <c r="C40" s="68" t="s">
        <v>126</v>
      </c>
      <c r="D40" s="53" t="s">
        <v>5</v>
      </c>
    </row>
    <row r="41" spans="1:13" ht="45" customHeight="1" thickTop="1">
      <c r="A41" s="105" t="s">
        <v>157</v>
      </c>
      <c r="B41" s="86" t="s">
        <v>6</v>
      </c>
      <c r="C41" s="85" t="s">
        <v>158</v>
      </c>
      <c r="D41" s="51" t="s">
        <v>5</v>
      </c>
    </row>
    <row r="42" spans="1:13" ht="45" customHeight="1" thickBot="1">
      <c r="A42" s="107"/>
      <c r="B42" s="68" t="s">
        <v>129</v>
      </c>
      <c r="C42" s="82" t="s">
        <v>159</v>
      </c>
      <c r="D42" s="45" t="s">
        <v>5</v>
      </c>
    </row>
    <row r="43" spans="1:13" ht="44" thickTop="1">
      <c r="A43" s="138" t="s">
        <v>135</v>
      </c>
      <c r="B43" s="85" t="s">
        <v>137</v>
      </c>
      <c r="C43" s="85" t="s">
        <v>136</v>
      </c>
      <c r="D43" s="33" t="s">
        <v>5</v>
      </c>
    </row>
    <row r="44" spans="1:13" ht="43.5">
      <c r="A44" s="140"/>
      <c r="B44" s="70" t="s">
        <v>138</v>
      </c>
      <c r="C44" s="70" t="s">
        <v>298</v>
      </c>
      <c r="D44" s="45" t="s">
        <v>5</v>
      </c>
    </row>
    <row r="45" spans="1:13" ht="43.5">
      <c r="A45" s="140"/>
      <c r="B45" s="70" t="s">
        <v>139</v>
      </c>
      <c r="C45" s="70" t="s">
        <v>140</v>
      </c>
      <c r="D45" s="45" t="s">
        <v>5</v>
      </c>
    </row>
    <row r="46" spans="1:13" ht="44" thickBot="1">
      <c r="A46" s="140"/>
      <c r="B46" s="70" t="s">
        <v>141</v>
      </c>
      <c r="C46" s="70" t="s">
        <v>112</v>
      </c>
      <c r="D46" s="45" t="s">
        <v>5</v>
      </c>
    </row>
    <row r="47" spans="1:13" ht="44.5" thickTop="1" thickBot="1">
      <c r="A47" s="31" t="s">
        <v>142</v>
      </c>
      <c r="B47" s="72"/>
      <c r="C47" s="73"/>
      <c r="D47" s="74" t="s">
        <v>12</v>
      </c>
    </row>
    <row r="48" spans="1:13" ht="44" thickTop="1">
      <c r="A48" s="105" t="s">
        <v>0</v>
      </c>
      <c r="B48" s="75" t="s">
        <v>13</v>
      </c>
      <c r="C48" s="16" t="s">
        <v>144</v>
      </c>
      <c r="D48" s="76" t="s">
        <v>145</v>
      </c>
    </row>
    <row r="49" spans="1:4" ht="29">
      <c r="A49" s="115"/>
      <c r="B49" s="77" t="s">
        <v>14</v>
      </c>
      <c r="C49" s="30" t="s">
        <v>15</v>
      </c>
      <c r="D49" s="7"/>
    </row>
    <row r="50" spans="1:4" ht="319">
      <c r="A50" s="115"/>
      <c r="B50" s="78" t="s">
        <v>17</v>
      </c>
      <c r="C50" s="18" t="s">
        <v>16</v>
      </c>
      <c r="D50" s="6"/>
    </row>
    <row r="51" spans="1:4" ht="189" thickBot="1">
      <c r="A51" s="116"/>
      <c r="B51" s="68" t="s">
        <v>18</v>
      </c>
      <c r="C51" s="28" t="s">
        <v>19</v>
      </c>
      <c r="D51" s="64"/>
    </row>
    <row r="52" spans="1:4" ht="29.5" thickTop="1">
      <c r="A52" s="106" t="s">
        <v>1</v>
      </c>
      <c r="B52" s="77" t="s">
        <v>20</v>
      </c>
      <c r="C52" s="29" t="s">
        <v>22</v>
      </c>
      <c r="D52" s="76" t="s">
        <v>24</v>
      </c>
    </row>
    <row r="53" spans="1:4" ht="29">
      <c r="A53" s="115"/>
      <c r="B53" s="78" t="s">
        <v>21</v>
      </c>
      <c r="C53" s="18" t="s">
        <v>23</v>
      </c>
      <c r="D53" s="71" t="s">
        <v>25</v>
      </c>
    </row>
    <row r="54" spans="1:4" ht="217.5">
      <c r="A54" s="115"/>
      <c r="B54" s="66" t="s">
        <v>26</v>
      </c>
      <c r="C54" s="66" t="s">
        <v>27</v>
      </c>
      <c r="D54" s="6"/>
    </row>
    <row r="55" spans="1:4" ht="43.5">
      <c r="A55" s="115"/>
      <c r="B55" s="66" t="s">
        <v>28</v>
      </c>
      <c r="C55" s="66" t="s">
        <v>29</v>
      </c>
      <c r="D55" s="6"/>
    </row>
    <row r="56" spans="1:4" ht="29">
      <c r="A56" s="115"/>
      <c r="B56" s="66" t="s">
        <v>30</v>
      </c>
      <c r="C56" s="66" t="s">
        <v>31</v>
      </c>
      <c r="D56" s="6"/>
    </row>
    <row r="57" spans="1:4" ht="116">
      <c r="A57" s="115"/>
      <c r="B57" s="66" t="s">
        <v>32</v>
      </c>
      <c r="C57" s="66" t="s">
        <v>33</v>
      </c>
      <c r="D57" s="6"/>
    </row>
    <row r="58" spans="1:4" ht="43.5">
      <c r="A58" s="115"/>
      <c r="B58" s="66" t="s">
        <v>34</v>
      </c>
      <c r="C58" s="66" t="s">
        <v>35</v>
      </c>
      <c r="D58" s="6"/>
    </row>
    <row r="59" spans="1:4" ht="333.5">
      <c r="A59" s="115"/>
      <c r="B59" s="66" t="s">
        <v>36</v>
      </c>
      <c r="C59" s="66" t="s">
        <v>37</v>
      </c>
      <c r="D59" s="6"/>
    </row>
    <row r="60" spans="1:4" ht="174">
      <c r="A60" s="115"/>
      <c r="B60" s="66" t="s">
        <v>38</v>
      </c>
      <c r="C60" s="66" t="s">
        <v>39</v>
      </c>
      <c r="D60" s="6"/>
    </row>
    <row r="61" spans="1:4" ht="87">
      <c r="A61" s="115"/>
      <c r="B61" s="66" t="s">
        <v>40</v>
      </c>
      <c r="C61" s="65" t="s">
        <v>41</v>
      </c>
      <c r="D61" s="6"/>
    </row>
    <row r="62" spans="1:4" ht="72.5">
      <c r="A62" s="115"/>
      <c r="B62" s="66" t="s">
        <v>42</v>
      </c>
      <c r="C62" s="70" t="s">
        <v>43</v>
      </c>
      <c r="D62" s="6"/>
    </row>
    <row r="63" spans="1:4" ht="43.5">
      <c r="A63" s="115"/>
      <c r="B63" s="78" t="s">
        <v>44</v>
      </c>
      <c r="C63" s="66" t="s">
        <v>45</v>
      </c>
      <c r="D63" s="45" t="s">
        <v>46</v>
      </c>
    </row>
    <row r="64" spans="1:4" ht="43.5">
      <c r="A64" s="115"/>
      <c r="B64" s="17" t="s">
        <v>47</v>
      </c>
      <c r="C64" s="19">
        <v>0.01</v>
      </c>
      <c r="D64" s="47" t="s">
        <v>48</v>
      </c>
    </row>
    <row r="65" spans="1:5" ht="29">
      <c r="A65" s="115"/>
      <c r="B65" s="20" t="s">
        <v>49</v>
      </c>
      <c r="C65" s="19">
        <v>0.02</v>
      </c>
      <c r="D65" s="47" t="s">
        <v>48</v>
      </c>
    </row>
    <row r="66" spans="1:5" ht="43.5">
      <c r="A66" s="115"/>
      <c r="B66" s="17" t="s">
        <v>50</v>
      </c>
      <c r="C66" s="12" t="s">
        <v>51</v>
      </c>
      <c r="D66" s="45" t="s">
        <v>52</v>
      </c>
    </row>
    <row r="67" spans="1:5" ht="29.5" thickBot="1">
      <c r="A67" s="116"/>
      <c r="B67" s="48" t="s">
        <v>53</v>
      </c>
      <c r="C67" s="21" t="s">
        <v>143</v>
      </c>
      <c r="D67" s="79" t="s">
        <v>55</v>
      </c>
    </row>
    <row r="68" spans="1:5" ht="58.5" thickTop="1">
      <c r="A68" s="105" t="s">
        <v>2</v>
      </c>
      <c r="B68" s="15" t="s">
        <v>56</v>
      </c>
      <c r="C68" s="22" t="s">
        <v>57</v>
      </c>
      <c r="D68" s="80" t="s">
        <v>58</v>
      </c>
    </row>
    <row r="69" spans="1:5" ht="43.5">
      <c r="A69" s="106"/>
      <c r="B69" s="14" t="s">
        <v>59</v>
      </c>
      <c r="C69" s="14" t="s">
        <v>60</v>
      </c>
      <c r="D69" s="6"/>
    </row>
    <row r="70" spans="1:5" ht="29">
      <c r="A70" s="106"/>
      <c r="B70" s="14" t="s">
        <v>61</v>
      </c>
      <c r="C70" s="23" t="s">
        <v>62</v>
      </c>
      <c r="D70" s="6"/>
    </row>
    <row r="71" spans="1:5" ht="29.5" thickBot="1">
      <c r="A71" s="107"/>
      <c r="B71" s="24" t="s">
        <v>63</v>
      </c>
      <c r="C71" s="25"/>
      <c r="D71" s="52" t="s">
        <v>66</v>
      </c>
    </row>
    <row r="72" spans="1:5" ht="58.5" thickTop="1">
      <c r="A72" s="105" t="s">
        <v>3</v>
      </c>
      <c r="B72" s="10" t="s">
        <v>64</v>
      </c>
      <c r="C72" s="22"/>
      <c r="D72" s="51" t="s">
        <v>65</v>
      </c>
    </row>
    <row r="73" spans="1:5" ht="58">
      <c r="A73" s="106"/>
      <c r="B73" s="12" t="s">
        <v>67</v>
      </c>
      <c r="C73" s="26"/>
      <c r="D73" s="8" t="s">
        <v>68</v>
      </c>
    </row>
    <row r="74" spans="1:5" ht="58">
      <c r="A74" s="106"/>
      <c r="B74" s="27" t="s">
        <v>69</v>
      </c>
      <c r="C74" s="26"/>
      <c r="D74" s="8" t="s">
        <v>66</v>
      </c>
    </row>
    <row r="75" spans="1:5" ht="101.5">
      <c r="A75" s="106"/>
      <c r="B75" s="12" t="s">
        <v>70</v>
      </c>
      <c r="C75" s="26"/>
      <c r="D75" s="8" t="s">
        <v>66</v>
      </c>
    </row>
    <row r="76" spans="1:5" ht="58">
      <c r="A76" s="106"/>
      <c r="B76" s="12" t="s">
        <v>71</v>
      </c>
      <c r="C76" s="26"/>
      <c r="D76" s="8" t="s">
        <v>66</v>
      </c>
    </row>
    <row r="77" spans="1:5" ht="72.5">
      <c r="A77" s="106"/>
      <c r="B77" s="12" t="s">
        <v>72</v>
      </c>
      <c r="C77" s="26"/>
      <c r="D77" s="8" t="s">
        <v>66</v>
      </c>
    </row>
    <row r="78" spans="1:5" ht="73" thickBot="1">
      <c r="A78" s="107"/>
      <c r="B78" s="13" t="s">
        <v>73</v>
      </c>
      <c r="C78" s="21"/>
      <c r="D78" s="53" t="s">
        <v>66</v>
      </c>
    </row>
    <row r="79" spans="1:5" ht="125" thickTop="1" thickBot="1">
      <c r="A79" s="108" t="s">
        <v>93</v>
      </c>
      <c r="B79" s="109"/>
      <c r="C79" s="110"/>
      <c r="D79" s="63" t="s">
        <v>92</v>
      </c>
      <c r="E79" s="59"/>
    </row>
    <row r="80" spans="1:5" ht="15" thickTop="1">
      <c r="B80" s="4"/>
    </row>
    <row r="81" spans="2:4">
      <c r="B81" s="4"/>
      <c r="D81" s="5"/>
    </row>
    <row r="82" spans="2:4">
      <c r="B82" s="4"/>
      <c r="D82" s="5"/>
    </row>
    <row r="83" spans="2:4">
      <c r="B83" s="4"/>
      <c r="D83" s="5"/>
    </row>
    <row r="84" spans="2:4">
      <c r="D84" s="5"/>
    </row>
    <row r="88" spans="2:4">
      <c r="D88" s="5"/>
    </row>
    <row r="89" spans="2:4">
      <c r="D89" s="5"/>
    </row>
    <row r="92" spans="2:4">
      <c r="D92" s="5"/>
    </row>
    <row r="98" spans="4:4">
      <c r="D98" s="5"/>
    </row>
  </sheetData>
  <mergeCells count="24">
    <mergeCell ref="A6:D6"/>
    <mergeCell ref="A1:D1"/>
    <mergeCell ref="A2:D2"/>
    <mergeCell ref="A3:D3"/>
    <mergeCell ref="A4:D4"/>
    <mergeCell ref="A5:D5"/>
    <mergeCell ref="A43:A46"/>
    <mergeCell ref="A7:D7"/>
    <mergeCell ref="A8:D8"/>
    <mergeCell ref="A9:D9"/>
    <mergeCell ref="A10:D10"/>
    <mergeCell ref="A11:D11"/>
    <mergeCell ref="A12:D12"/>
    <mergeCell ref="A41:A42"/>
    <mergeCell ref="A13:D13"/>
    <mergeCell ref="A14:C14"/>
    <mergeCell ref="A16:A26"/>
    <mergeCell ref="A27:A33"/>
    <mergeCell ref="A34:A40"/>
    <mergeCell ref="A48:A51"/>
    <mergeCell ref="A52:A67"/>
    <mergeCell ref="A68:A71"/>
    <mergeCell ref="A72:A78"/>
    <mergeCell ref="A79:C79"/>
  </mergeCells>
  <dataValidations count="3">
    <dataValidation type="list" allowBlank="1" showInputMessage="1" showErrorMessage="1" sqref="D49" xr:uid="{636B9226-B472-4041-BF12-264D15DEBA03}">
      <formula1>"是/Yes, 否/No"</formula1>
    </dataValidation>
    <dataValidation type="list" allowBlank="1" showInputMessage="1" showErrorMessage="1" promptTitle="接受，不接受" sqref="D50:D51 D54:D62 D69:D70" xr:uid="{28BFCC82-9603-4201-8773-3BE3DA254DFD}">
      <formula1>"接受/accept, 不接受/not accept"</formula1>
    </dataValidation>
    <dataValidation type="list" allowBlank="1" showInputMessage="1" showErrorMessage="1" sqref="D34:D38 D41" xr:uid="{A07CEDDF-E0BD-4A9E-B288-AD077727A9ED}">
      <formula1>"接受/accept, 不接受/not accept"</formula1>
    </dataValidation>
  </dataValidations>
  <pageMargins left="0.7" right="0.7" top="0.75" bottom="0.75" header="0.3" footer="0.3"/>
  <drawing r:id="rId1"/>
  <legacy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F398A-951A-4930-B38A-96ECC2C60552}">
  <dimension ref="A1:M87"/>
  <sheetViews>
    <sheetView topLeftCell="A21" workbookViewId="0">
      <selection activeCell="C35" sqref="C35"/>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161</v>
      </c>
      <c r="B16" s="10" t="s">
        <v>162</v>
      </c>
      <c r="C16" s="87" t="s">
        <v>175</v>
      </c>
      <c r="D16" s="33" t="s">
        <v>5</v>
      </c>
    </row>
    <row r="17" spans="1:13" ht="45" customHeight="1">
      <c r="A17" s="106"/>
      <c r="B17" s="11" t="s">
        <v>163</v>
      </c>
      <c r="C17" s="88" t="s">
        <v>176</v>
      </c>
      <c r="D17" s="45" t="s">
        <v>5</v>
      </c>
    </row>
    <row r="18" spans="1:13" ht="45" customHeight="1">
      <c r="A18" s="106"/>
      <c r="B18" s="11" t="s">
        <v>167</v>
      </c>
      <c r="C18" s="88" t="s">
        <v>177</v>
      </c>
      <c r="D18" s="45" t="s">
        <v>5</v>
      </c>
    </row>
    <row r="19" spans="1:13" ht="43.5">
      <c r="A19" s="115"/>
      <c r="B19" s="11" t="s">
        <v>164</v>
      </c>
      <c r="C19" s="65" t="s">
        <v>178</v>
      </c>
      <c r="D19" s="45" t="s">
        <v>5</v>
      </c>
    </row>
    <row r="20" spans="1:13" ht="43.5">
      <c r="A20" s="115"/>
      <c r="B20" s="11" t="s">
        <v>165</v>
      </c>
      <c r="C20" s="65" t="s">
        <v>112</v>
      </c>
      <c r="D20" s="45" t="s">
        <v>5</v>
      </c>
    </row>
    <row r="21" spans="1:13" ht="43.5">
      <c r="A21" s="115"/>
      <c r="B21" s="66" t="s">
        <v>166</v>
      </c>
      <c r="C21" s="66" t="s">
        <v>179</v>
      </c>
      <c r="D21" s="45" t="s">
        <v>5</v>
      </c>
    </row>
    <row r="22" spans="1:13" ht="43.5">
      <c r="A22" s="115"/>
      <c r="B22" s="12" t="s">
        <v>168</v>
      </c>
      <c r="C22" s="66" t="s">
        <v>180</v>
      </c>
      <c r="D22" s="61" t="s">
        <v>5</v>
      </c>
    </row>
    <row r="23" spans="1:13" ht="43.5">
      <c r="A23" s="115"/>
      <c r="B23" s="12" t="s">
        <v>169</v>
      </c>
      <c r="C23" s="66" t="s">
        <v>181</v>
      </c>
      <c r="D23" s="62" t="s">
        <v>5</v>
      </c>
    </row>
    <row r="24" spans="1:13" ht="45" customHeight="1">
      <c r="A24" s="115"/>
      <c r="B24" s="12" t="s">
        <v>170</v>
      </c>
      <c r="C24" s="66" t="s">
        <v>182</v>
      </c>
      <c r="D24" s="62" t="s">
        <v>5</v>
      </c>
    </row>
    <row r="25" spans="1:13" ht="45" customHeight="1">
      <c r="A25" s="115"/>
      <c r="B25" s="12" t="s">
        <v>171</v>
      </c>
      <c r="C25" s="66" t="s">
        <v>183</v>
      </c>
      <c r="D25" s="62" t="s">
        <v>5</v>
      </c>
    </row>
    <row r="26" spans="1:13" ht="45" customHeight="1">
      <c r="A26" s="115"/>
      <c r="B26" s="66" t="s">
        <v>184</v>
      </c>
      <c r="C26" s="66" t="s">
        <v>112</v>
      </c>
      <c r="D26" s="62" t="s">
        <v>5</v>
      </c>
    </row>
    <row r="27" spans="1:13" ht="43.5">
      <c r="A27" s="115"/>
      <c r="B27" s="66" t="s">
        <v>371</v>
      </c>
      <c r="C27" s="66" t="s">
        <v>185</v>
      </c>
      <c r="D27" s="45" t="s">
        <v>5</v>
      </c>
    </row>
    <row r="28" spans="1:13" ht="43.5">
      <c r="A28" s="115"/>
      <c r="B28" s="12" t="s">
        <v>172</v>
      </c>
      <c r="C28" s="66" t="s">
        <v>126</v>
      </c>
      <c r="D28" s="45" t="s">
        <v>5</v>
      </c>
    </row>
    <row r="29" spans="1:13" ht="45" customHeight="1">
      <c r="A29" s="115"/>
      <c r="B29" s="81" t="s">
        <v>173</v>
      </c>
      <c r="C29" s="84" t="s">
        <v>112</v>
      </c>
      <c r="D29" s="45" t="s">
        <v>5</v>
      </c>
    </row>
    <row r="30" spans="1:13" ht="45" customHeight="1" thickBot="1">
      <c r="A30" s="115"/>
      <c r="B30" s="81" t="s">
        <v>174</v>
      </c>
      <c r="C30" s="68" t="s">
        <v>186</v>
      </c>
      <c r="D30" s="45" t="s">
        <v>5</v>
      </c>
    </row>
    <row r="31" spans="1:13" ht="45" customHeight="1" thickTop="1">
      <c r="A31" s="105" t="s">
        <v>11</v>
      </c>
      <c r="B31" s="85" t="s">
        <v>187</v>
      </c>
      <c r="C31" s="67" t="s">
        <v>190</v>
      </c>
      <c r="D31" s="33" t="s">
        <v>5</v>
      </c>
      <c r="M31" s="9"/>
    </row>
    <row r="32" spans="1:13" ht="45" customHeight="1">
      <c r="A32" s="106"/>
      <c r="B32" s="67" t="s">
        <v>188</v>
      </c>
      <c r="C32" s="67" t="s">
        <v>191</v>
      </c>
      <c r="D32" s="57" t="s">
        <v>5</v>
      </c>
      <c r="M32" s="9"/>
    </row>
    <row r="33" spans="1:13" ht="45" customHeight="1">
      <c r="A33" s="106"/>
      <c r="B33" s="67" t="s">
        <v>7</v>
      </c>
      <c r="C33" s="67" t="s">
        <v>112</v>
      </c>
      <c r="D33" s="57" t="s">
        <v>5</v>
      </c>
      <c r="M33" s="9"/>
    </row>
    <row r="34" spans="1:13" ht="45" customHeight="1">
      <c r="A34" s="106"/>
      <c r="B34" s="67" t="s">
        <v>129</v>
      </c>
      <c r="C34" s="67" t="s">
        <v>310</v>
      </c>
      <c r="D34" s="57" t="s">
        <v>5</v>
      </c>
      <c r="M34" s="9"/>
    </row>
    <row r="35" spans="1:13" ht="45" customHeight="1" thickBot="1">
      <c r="A35" s="106"/>
      <c r="B35" s="67" t="s">
        <v>189</v>
      </c>
      <c r="C35" s="67" t="s">
        <v>192</v>
      </c>
      <c r="D35" s="57" t="s">
        <v>5</v>
      </c>
      <c r="M35" s="9"/>
    </row>
    <row r="36" spans="1:13" ht="44.5" thickTop="1" thickBot="1">
      <c r="A36" s="31" t="s">
        <v>142</v>
      </c>
      <c r="B36" s="72"/>
      <c r="C36" s="73"/>
      <c r="D36" s="74" t="s">
        <v>12</v>
      </c>
    </row>
    <row r="37" spans="1:13" ht="44" thickTop="1">
      <c r="A37" s="105" t="s">
        <v>0</v>
      </c>
      <c r="B37" s="75" t="s">
        <v>13</v>
      </c>
      <c r="C37" s="16" t="s">
        <v>144</v>
      </c>
      <c r="D37" s="76" t="s">
        <v>145</v>
      </c>
    </row>
    <row r="38" spans="1:13" ht="29">
      <c r="A38" s="115"/>
      <c r="B38" s="77" t="s">
        <v>14</v>
      </c>
      <c r="C38" s="30" t="s">
        <v>15</v>
      </c>
      <c r="D38" s="7"/>
    </row>
    <row r="39" spans="1:13" ht="319">
      <c r="A39" s="115"/>
      <c r="B39" s="78" t="s">
        <v>17</v>
      </c>
      <c r="C39" s="18" t="s">
        <v>16</v>
      </c>
      <c r="D39" s="6"/>
    </row>
    <row r="40" spans="1:13" ht="189" thickBot="1">
      <c r="A40" s="116"/>
      <c r="B40" s="68" t="s">
        <v>18</v>
      </c>
      <c r="C40" s="28" t="s">
        <v>19</v>
      </c>
      <c r="D40" s="64"/>
    </row>
    <row r="41" spans="1:13" ht="29.5" thickTop="1">
      <c r="A41" s="106" t="s">
        <v>1</v>
      </c>
      <c r="B41" s="77" t="s">
        <v>20</v>
      </c>
      <c r="C41" s="29" t="s">
        <v>22</v>
      </c>
      <c r="D41" s="76" t="s">
        <v>24</v>
      </c>
    </row>
    <row r="42" spans="1:13" ht="29">
      <c r="A42" s="115"/>
      <c r="B42" s="78" t="s">
        <v>21</v>
      </c>
      <c r="C42" s="18" t="s">
        <v>23</v>
      </c>
      <c r="D42" s="71" t="s">
        <v>25</v>
      </c>
    </row>
    <row r="43" spans="1:13" ht="217.5">
      <c r="A43" s="115"/>
      <c r="B43" s="66" t="s">
        <v>26</v>
      </c>
      <c r="C43" s="66" t="s">
        <v>27</v>
      </c>
      <c r="D43" s="6"/>
    </row>
    <row r="44" spans="1:13" ht="43.5">
      <c r="A44" s="115"/>
      <c r="B44" s="66" t="s">
        <v>28</v>
      </c>
      <c r="C44" s="66" t="s">
        <v>29</v>
      </c>
      <c r="D44" s="6"/>
    </row>
    <row r="45" spans="1:13" ht="29">
      <c r="A45" s="115"/>
      <c r="B45" s="66" t="s">
        <v>30</v>
      </c>
      <c r="C45" s="66" t="s">
        <v>31</v>
      </c>
      <c r="D45" s="6"/>
    </row>
    <row r="46" spans="1:13" ht="116">
      <c r="A46" s="115"/>
      <c r="B46" s="66" t="s">
        <v>32</v>
      </c>
      <c r="C46" s="66" t="s">
        <v>33</v>
      </c>
      <c r="D46" s="6"/>
    </row>
    <row r="47" spans="1:13" ht="43.5">
      <c r="A47" s="115"/>
      <c r="B47" s="66" t="s">
        <v>34</v>
      </c>
      <c r="C47" s="66" t="s">
        <v>35</v>
      </c>
      <c r="D47" s="6"/>
    </row>
    <row r="48" spans="1:13" ht="333.5">
      <c r="A48" s="115"/>
      <c r="B48" s="66" t="s">
        <v>36</v>
      </c>
      <c r="C48" s="66" t="s">
        <v>37</v>
      </c>
      <c r="D48" s="6"/>
    </row>
    <row r="49" spans="1:4" ht="174">
      <c r="A49" s="115"/>
      <c r="B49" s="66" t="s">
        <v>38</v>
      </c>
      <c r="C49" s="66" t="s">
        <v>39</v>
      </c>
      <c r="D49" s="6"/>
    </row>
    <row r="50" spans="1:4" ht="87">
      <c r="A50" s="115"/>
      <c r="B50" s="66" t="s">
        <v>40</v>
      </c>
      <c r="C50" s="65" t="s">
        <v>41</v>
      </c>
      <c r="D50" s="6"/>
    </row>
    <row r="51" spans="1:4" ht="72.5">
      <c r="A51" s="115"/>
      <c r="B51" s="66" t="s">
        <v>42</v>
      </c>
      <c r="C51" s="70" t="s">
        <v>43</v>
      </c>
      <c r="D51" s="6"/>
    </row>
    <row r="52" spans="1:4" ht="43.5">
      <c r="A52" s="115"/>
      <c r="B52" s="78" t="s">
        <v>44</v>
      </c>
      <c r="C52" s="66" t="s">
        <v>45</v>
      </c>
      <c r="D52" s="45" t="s">
        <v>46</v>
      </c>
    </row>
    <row r="53" spans="1:4" ht="43.5">
      <c r="A53" s="115"/>
      <c r="B53" s="17" t="s">
        <v>47</v>
      </c>
      <c r="C53" s="19">
        <v>0.01</v>
      </c>
      <c r="D53" s="47" t="s">
        <v>48</v>
      </c>
    </row>
    <row r="54" spans="1:4" ht="29">
      <c r="A54" s="115"/>
      <c r="B54" s="20" t="s">
        <v>49</v>
      </c>
      <c r="C54" s="19">
        <v>0.02</v>
      </c>
      <c r="D54" s="47" t="s">
        <v>48</v>
      </c>
    </row>
    <row r="55" spans="1:4" ht="43.5">
      <c r="A55" s="115"/>
      <c r="B55" s="17" t="s">
        <v>50</v>
      </c>
      <c r="C55" s="12" t="s">
        <v>51</v>
      </c>
      <c r="D55" s="45" t="s">
        <v>52</v>
      </c>
    </row>
    <row r="56" spans="1:4" ht="29.5" thickBot="1">
      <c r="A56" s="116"/>
      <c r="B56" s="48" t="s">
        <v>53</v>
      </c>
      <c r="C56" s="21" t="s">
        <v>193</v>
      </c>
      <c r="D56" s="79" t="s">
        <v>55</v>
      </c>
    </row>
    <row r="57" spans="1:4" ht="58.5" thickTop="1">
      <c r="A57" s="105" t="s">
        <v>2</v>
      </c>
      <c r="B57" s="15" t="s">
        <v>56</v>
      </c>
      <c r="C57" s="22" t="s">
        <v>57</v>
      </c>
      <c r="D57" s="80" t="s">
        <v>58</v>
      </c>
    </row>
    <row r="58" spans="1:4" ht="43.5">
      <c r="A58" s="106"/>
      <c r="B58" s="14" t="s">
        <v>59</v>
      </c>
      <c r="C58" s="14" t="s">
        <v>60</v>
      </c>
      <c r="D58" s="6"/>
    </row>
    <row r="59" spans="1:4" ht="29">
      <c r="A59" s="106"/>
      <c r="B59" s="14" t="s">
        <v>61</v>
      </c>
      <c r="C59" s="23" t="s">
        <v>62</v>
      </c>
      <c r="D59" s="6"/>
    </row>
    <row r="60" spans="1:4" ht="29.5" thickBot="1">
      <c r="A60" s="107"/>
      <c r="B60" s="24" t="s">
        <v>63</v>
      </c>
      <c r="C60" s="25"/>
      <c r="D60" s="52" t="s">
        <v>66</v>
      </c>
    </row>
    <row r="61" spans="1:4" ht="58.5" thickTop="1">
      <c r="A61" s="105" t="s">
        <v>3</v>
      </c>
      <c r="B61" s="10" t="s">
        <v>64</v>
      </c>
      <c r="C61" s="22"/>
      <c r="D61" s="51" t="s">
        <v>65</v>
      </c>
    </row>
    <row r="62" spans="1:4" ht="58">
      <c r="A62" s="106"/>
      <c r="B62" s="12" t="s">
        <v>67</v>
      </c>
      <c r="C62" s="26"/>
      <c r="D62" s="8" t="s">
        <v>68</v>
      </c>
    </row>
    <row r="63" spans="1:4" ht="58">
      <c r="A63" s="106"/>
      <c r="B63" s="27" t="s">
        <v>69</v>
      </c>
      <c r="C63" s="26"/>
      <c r="D63" s="8" t="s">
        <v>66</v>
      </c>
    </row>
    <row r="64" spans="1:4" ht="101.5">
      <c r="A64" s="106"/>
      <c r="B64" s="12" t="s">
        <v>70</v>
      </c>
      <c r="C64" s="26"/>
      <c r="D64" s="8" t="s">
        <v>66</v>
      </c>
    </row>
    <row r="65" spans="1:5" ht="58">
      <c r="A65" s="106"/>
      <c r="B65" s="12" t="s">
        <v>71</v>
      </c>
      <c r="C65" s="26"/>
      <c r="D65" s="8" t="s">
        <v>66</v>
      </c>
    </row>
    <row r="66" spans="1:5" ht="72.5">
      <c r="A66" s="106"/>
      <c r="B66" s="12" t="s">
        <v>72</v>
      </c>
      <c r="C66" s="26"/>
      <c r="D66" s="8" t="s">
        <v>66</v>
      </c>
    </row>
    <row r="67" spans="1:5" ht="73" thickBot="1">
      <c r="A67" s="107"/>
      <c r="B67" s="13" t="s">
        <v>73</v>
      </c>
      <c r="C67" s="21"/>
      <c r="D67" s="53" t="s">
        <v>66</v>
      </c>
    </row>
    <row r="68" spans="1:5" ht="125" thickTop="1" thickBot="1">
      <c r="A68" s="108" t="s">
        <v>93</v>
      </c>
      <c r="B68" s="109"/>
      <c r="C68" s="110"/>
      <c r="D68" s="63" t="s">
        <v>92</v>
      </c>
      <c r="E68" s="59"/>
    </row>
    <row r="69" spans="1:5" ht="15" thickTop="1">
      <c r="B69" s="4"/>
    </row>
    <row r="70" spans="1:5">
      <c r="B70" s="4"/>
      <c r="D70" s="5"/>
    </row>
    <row r="71" spans="1:5">
      <c r="B71" s="4"/>
      <c r="D71" s="5"/>
    </row>
    <row r="72" spans="1:5">
      <c r="B72" s="4"/>
      <c r="D72" s="5"/>
    </row>
    <row r="73" spans="1:5">
      <c r="D73" s="5"/>
    </row>
    <row r="77" spans="1:5">
      <c r="D77" s="5"/>
    </row>
    <row r="78" spans="1:5">
      <c r="D78" s="5"/>
    </row>
    <row r="81" spans="4:4">
      <c r="D81" s="5"/>
    </row>
    <row r="87" spans="4:4">
      <c r="D87" s="5"/>
    </row>
  </sheetData>
  <mergeCells count="21">
    <mergeCell ref="A6:D6"/>
    <mergeCell ref="A1:D1"/>
    <mergeCell ref="A2:D2"/>
    <mergeCell ref="A3:D3"/>
    <mergeCell ref="A4:D4"/>
    <mergeCell ref="A5:D5"/>
    <mergeCell ref="A13:D13"/>
    <mergeCell ref="A14:C14"/>
    <mergeCell ref="A16:A30"/>
    <mergeCell ref="A31:A35"/>
    <mergeCell ref="A7:D7"/>
    <mergeCell ref="A8:D8"/>
    <mergeCell ref="A9:D9"/>
    <mergeCell ref="A10:D10"/>
    <mergeCell ref="A11:D11"/>
    <mergeCell ref="A12:D12"/>
    <mergeCell ref="A37:A40"/>
    <mergeCell ref="A41:A56"/>
    <mergeCell ref="A57:A60"/>
    <mergeCell ref="A61:A67"/>
    <mergeCell ref="A68:C68"/>
  </mergeCells>
  <dataValidations count="2">
    <dataValidation type="list" allowBlank="1" showInputMessage="1" showErrorMessage="1" promptTitle="接受，不接受" sqref="D39:D40 D43:D51 D58:D59" xr:uid="{0FA27C3A-1133-4EDE-8F52-7958F0CCB20D}">
      <formula1>"接受/accept, 不接受/not accept"</formula1>
    </dataValidation>
    <dataValidation type="list" allowBlank="1" showInputMessage="1" showErrorMessage="1" sqref="D38" xr:uid="{B5477A18-FA2D-4A5F-A01D-9E568CEE8675}">
      <formula1>"是/Yes, 否/No"</formula1>
    </dataValidation>
  </dataValidations>
  <pageMargins left="0.7" right="0.7" top="0.75" bottom="0.75" header="0.3" footer="0.3"/>
  <drawing r:id="rId1"/>
  <legacyDrawing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F443DF-1FCA-4E1F-A277-808DE3951886}">
  <dimension ref="A1:M79"/>
  <sheetViews>
    <sheetView topLeftCell="A14" workbookViewId="0">
      <selection activeCell="B25" sqref="B25"/>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194</v>
      </c>
      <c r="B16" s="85" t="s">
        <v>195</v>
      </c>
      <c r="C16" s="87" t="s">
        <v>180</v>
      </c>
      <c r="D16" s="33" t="s">
        <v>5</v>
      </c>
    </row>
    <row r="17" spans="1:13" ht="45" customHeight="1">
      <c r="A17" s="106"/>
      <c r="B17" s="65" t="s">
        <v>196</v>
      </c>
      <c r="C17" s="66" t="s">
        <v>112</v>
      </c>
      <c r="D17" s="45" t="s">
        <v>5</v>
      </c>
    </row>
    <row r="18" spans="1:13" ht="45" customHeight="1">
      <c r="A18" s="106"/>
      <c r="B18" s="65" t="s">
        <v>197</v>
      </c>
      <c r="C18" s="88" t="s">
        <v>311</v>
      </c>
      <c r="D18" s="45" t="s">
        <v>5</v>
      </c>
    </row>
    <row r="19" spans="1:13" ht="43.5">
      <c r="A19" s="115"/>
      <c r="B19" s="65" t="s">
        <v>198</v>
      </c>
      <c r="C19" s="65" t="s">
        <v>203</v>
      </c>
      <c r="D19" s="45" t="s">
        <v>5</v>
      </c>
    </row>
    <row r="20" spans="1:13" ht="43.5">
      <c r="A20" s="115"/>
      <c r="B20" s="65" t="s">
        <v>199</v>
      </c>
      <c r="C20" s="65" t="s">
        <v>312</v>
      </c>
      <c r="D20" s="45" t="s">
        <v>5</v>
      </c>
    </row>
    <row r="21" spans="1:13" ht="43.5">
      <c r="A21" s="115"/>
      <c r="B21" s="66" t="s">
        <v>201</v>
      </c>
      <c r="C21" s="66" t="s">
        <v>10</v>
      </c>
      <c r="D21" s="61" t="s">
        <v>5</v>
      </c>
    </row>
    <row r="22" spans="1:13" ht="45" customHeight="1" thickBot="1">
      <c r="A22" s="115"/>
      <c r="B22" s="66" t="s">
        <v>202</v>
      </c>
      <c r="C22" s="68" t="s">
        <v>204</v>
      </c>
      <c r="D22" s="62" t="s">
        <v>5</v>
      </c>
    </row>
    <row r="23" spans="1:13" ht="45" customHeight="1" thickTop="1">
      <c r="A23" s="105" t="s">
        <v>11</v>
      </c>
      <c r="B23" s="85" t="s">
        <v>253</v>
      </c>
      <c r="C23" s="67" t="s">
        <v>190</v>
      </c>
      <c r="D23" s="33" t="s">
        <v>5</v>
      </c>
      <c r="M23" s="9"/>
    </row>
    <row r="24" spans="1:13" ht="45" customHeight="1">
      <c r="A24" s="106"/>
      <c r="B24" s="67" t="s">
        <v>254</v>
      </c>
      <c r="C24" s="67" t="s">
        <v>191</v>
      </c>
      <c r="D24" s="57" t="s">
        <v>5</v>
      </c>
      <c r="M24" s="9"/>
    </row>
    <row r="25" spans="1:13" ht="45" customHeight="1">
      <c r="A25" s="106"/>
      <c r="B25" s="67" t="s">
        <v>255</v>
      </c>
      <c r="C25" s="67" t="s">
        <v>112</v>
      </c>
      <c r="D25" s="57" t="s">
        <v>5</v>
      </c>
      <c r="M25" s="9"/>
    </row>
    <row r="26" spans="1:13" ht="45" customHeight="1">
      <c r="A26" s="106"/>
      <c r="B26" s="67" t="s">
        <v>129</v>
      </c>
      <c r="C26" s="67" t="s">
        <v>313</v>
      </c>
      <c r="D26" s="57" t="s">
        <v>5</v>
      </c>
      <c r="M26" s="9"/>
    </row>
    <row r="27" spans="1:13" ht="45" customHeight="1" thickBot="1">
      <c r="A27" s="106"/>
      <c r="B27" s="67" t="s">
        <v>256</v>
      </c>
      <c r="C27" s="67" t="s">
        <v>192</v>
      </c>
      <c r="D27" s="57" t="s">
        <v>5</v>
      </c>
      <c r="M27" s="9"/>
    </row>
    <row r="28" spans="1:13" ht="44.5" thickTop="1" thickBot="1">
      <c r="A28" s="31" t="s">
        <v>142</v>
      </c>
      <c r="B28" s="72"/>
      <c r="C28" s="73"/>
      <c r="D28" s="74" t="s">
        <v>12</v>
      </c>
    </row>
    <row r="29" spans="1:13" ht="44" thickTop="1">
      <c r="A29" s="105" t="s">
        <v>0</v>
      </c>
      <c r="B29" s="75" t="s">
        <v>13</v>
      </c>
      <c r="C29" s="16" t="s">
        <v>144</v>
      </c>
      <c r="D29" s="76" t="s">
        <v>145</v>
      </c>
    </row>
    <row r="30" spans="1:13" ht="29">
      <c r="A30" s="115"/>
      <c r="B30" s="77" t="s">
        <v>14</v>
      </c>
      <c r="C30" s="30" t="s">
        <v>15</v>
      </c>
      <c r="D30" s="7"/>
    </row>
    <row r="31" spans="1:13" ht="319">
      <c r="A31" s="115"/>
      <c r="B31" s="78" t="s">
        <v>17</v>
      </c>
      <c r="C31" s="18" t="s">
        <v>16</v>
      </c>
      <c r="D31" s="6"/>
    </row>
    <row r="32" spans="1:13" ht="189" thickBot="1">
      <c r="A32" s="116"/>
      <c r="B32" s="68" t="s">
        <v>18</v>
      </c>
      <c r="C32" s="28" t="s">
        <v>19</v>
      </c>
      <c r="D32" s="64"/>
    </row>
    <row r="33" spans="1:4" ht="29.5" thickTop="1">
      <c r="A33" s="106" t="s">
        <v>1</v>
      </c>
      <c r="B33" s="77" t="s">
        <v>20</v>
      </c>
      <c r="C33" s="29" t="s">
        <v>22</v>
      </c>
      <c r="D33" s="76" t="s">
        <v>24</v>
      </c>
    </row>
    <row r="34" spans="1:4" ht="29">
      <c r="A34" s="115"/>
      <c r="B34" s="78" t="s">
        <v>21</v>
      </c>
      <c r="C34" s="18" t="s">
        <v>23</v>
      </c>
      <c r="D34" s="71" t="s">
        <v>25</v>
      </c>
    </row>
    <row r="35" spans="1:4" ht="217.5">
      <c r="A35" s="115"/>
      <c r="B35" s="66" t="s">
        <v>26</v>
      </c>
      <c r="C35" s="66" t="s">
        <v>27</v>
      </c>
      <c r="D35" s="6"/>
    </row>
    <row r="36" spans="1:4" ht="43.5">
      <c r="A36" s="115"/>
      <c r="B36" s="66" t="s">
        <v>28</v>
      </c>
      <c r="C36" s="66" t="s">
        <v>29</v>
      </c>
      <c r="D36" s="6"/>
    </row>
    <row r="37" spans="1:4" ht="29">
      <c r="A37" s="115"/>
      <c r="B37" s="66" t="s">
        <v>30</v>
      </c>
      <c r="C37" s="66" t="s">
        <v>31</v>
      </c>
      <c r="D37" s="6"/>
    </row>
    <row r="38" spans="1:4" ht="116">
      <c r="A38" s="115"/>
      <c r="B38" s="66" t="s">
        <v>32</v>
      </c>
      <c r="C38" s="66" t="s">
        <v>33</v>
      </c>
      <c r="D38" s="6"/>
    </row>
    <row r="39" spans="1:4" ht="43.5">
      <c r="A39" s="115"/>
      <c r="B39" s="66" t="s">
        <v>34</v>
      </c>
      <c r="C39" s="66" t="s">
        <v>35</v>
      </c>
      <c r="D39" s="6"/>
    </row>
    <row r="40" spans="1:4" ht="333.5">
      <c r="A40" s="115"/>
      <c r="B40" s="66" t="s">
        <v>36</v>
      </c>
      <c r="C40" s="66" t="s">
        <v>37</v>
      </c>
      <c r="D40" s="6"/>
    </row>
    <row r="41" spans="1:4" ht="174">
      <c r="A41" s="115"/>
      <c r="B41" s="66" t="s">
        <v>38</v>
      </c>
      <c r="C41" s="66" t="s">
        <v>39</v>
      </c>
      <c r="D41" s="6"/>
    </row>
    <row r="42" spans="1:4" ht="87">
      <c r="A42" s="115"/>
      <c r="B42" s="66" t="s">
        <v>40</v>
      </c>
      <c r="C42" s="65" t="s">
        <v>41</v>
      </c>
      <c r="D42" s="6"/>
    </row>
    <row r="43" spans="1:4" ht="72.5">
      <c r="A43" s="115"/>
      <c r="B43" s="66" t="s">
        <v>42</v>
      </c>
      <c r="C43" s="70" t="s">
        <v>43</v>
      </c>
      <c r="D43" s="6"/>
    </row>
    <row r="44" spans="1:4" ht="43.5">
      <c r="A44" s="115"/>
      <c r="B44" s="78" t="s">
        <v>44</v>
      </c>
      <c r="C44" s="66" t="s">
        <v>45</v>
      </c>
      <c r="D44" s="45" t="s">
        <v>46</v>
      </c>
    </row>
    <row r="45" spans="1:4" ht="43.5">
      <c r="A45" s="115"/>
      <c r="B45" s="17" t="s">
        <v>47</v>
      </c>
      <c r="C45" s="19">
        <v>0.01</v>
      </c>
      <c r="D45" s="47" t="s">
        <v>48</v>
      </c>
    </row>
    <row r="46" spans="1:4" ht="29">
      <c r="A46" s="115"/>
      <c r="B46" s="20" t="s">
        <v>49</v>
      </c>
      <c r="C46" s="19">
        <v>0.02</v>
      </c>
      <c r="D46" s="47" t="s">
        <v>48</v>
      </c>
    </row>
    <row r="47" spans="1:4" ht="43.5">
      <c r="A47" s="115"/>
      <c r="B47" s="17" t="s">
        <v>50</v>
      </c>
      <c r="C47" s="12" t="s">
        <v>51</v>
      </c>
      <c r="D47" s="45" t="s">
        <v>52</v>
      </c>
    </row>
    <row r="48" spans="1:4" ht="29.5" thickBot="1">
      <c r="A48" s="116"/>
      <c r="B48" s="48" t="s">
        <v>53</v>
      </c>
      <c r="C48" s="21" t="s">
        <v>205</v>
      </c>
      <c r="D48" s="79" t="s">
        <v>55</v>
      </c>
    </row>
    <row r="49" spans="1:5" ht="58.5" thickTop="1">
      <c r="A49" s="105" t="s">
        <v>2</v>
      </c>
      <c r="B49" s="15" t="s">
        <v>56</v>
      </c>
      <c r="C49" s="22" t="s">
        <v>57</v>
      </c>
      <c r="D49" s="80" t="s">
        <v>58</v>
      </c>
    </row>
    <row r="50" spans="1:5" ht="43.5">
      <c r="A50" s="106"/>
      <c r="B50" s="14" t="s">
        <v>59</v>
      </c>
      <c r="C50" s="14" t="s">
        <v>60</v>
      </c>
      <c r="D50" s="6"/>
    </row>
    <row r="51" spans="1:5" ht="29">
      <c r="A51" s="106"/>
      <c r="B51" s="14" t="s">
        <v>61</v>
      </c>
      <c r="C51" s="23" t="s">
        <v>62</v>
      </c>
      <c r="D51" s="6"/>
    </row>
    <row r="52" spans="1:5" ht="29.5" thickBot="1">
      <c r="A52" s="107"/>
      <c r="B52" s="24" t="s">
        <v>63</v>
      </c>
      <c r="C52" s="25"/>
      <c r="D52" s="52" t="s">
        <v>66</v>
      </c>
    </row>
    <row r="53" spans="1:5" ht="58.5" thickTop="1">
      <c r="A53" s="105" t="s">
        <v>3</v>
      </c>
      <c r="B53" s="10" t="s">
        <v>64</v>
      </c>
      <c r="C53" s="22"/>
      <c r="D53" s="51" t="s">
        <v>65</v>
      </c>
    </row>
    <row r="54" spans="1:5" ht="58">
      <c r="A54" s="106"/>
      <c r="B54" s="12" t="s">
        <v>67</v>
      </c>
      <c r="C54" s="26"/>
      <c r="D54" s="8" t="s">
        <v>68</v>
      </c>
    </row>
    <row r="55" spans="1:5" ht="58">
      <c r="A55" s="106"/>
      <c r="B55" s="27" t="s">
        <v>69</v>
      </c>
      <c r="C55" s="26"/>
      <c r="D55" s="8" t="s">
        <v>66</v>
      </c>
    </row>
    <row r="56" spans="1:5" ht="101.5">
      <c r="A56" s="106"/>
      <c r="B56" s="12" t="s">
        <v>70</v>
      </c>
      <c r="C56" s="26"/>
      <c r="D56" s="8" t="s">
        <v>66</v>
      </c>
    </row>
    <row r="57" spans="1:5" ht="58">
      <c r="A57" s="106"/>
      <c r="B57" s="12" t="s">
        <v>71</v>
      </c>
      <c r="C57" s="26"/>
      <c r="D57" s="8" t="s">
        <v>66</v>
      </c>
    </row>
    <row r="58" spans="1:5" ht="72.5">
      <c r="A58" s="106"/>
      <c r="B58" s="12" t="s">
        <v>72</v>
      </c>
      <c r="C58" s="26"/>
      <c r="D58" s="8" t="s">
        <v>66</v>
      </c>
    </row>
    <row r="59" spans="1:5" ht="73" thickBot="1">
      <c r="A59" s="107"/>
      <c r="B59" s="13" t="s">
        <v>73</v>
      </c>
      <c r="C59" s="21"/>
      <c r="D59" s="53" t="s">
        <v>66</v>
      </c>
    </row>
    <row r="60" spans="1:5" ht="125" thickTop="1" thickBot="1">
      <c r="A60" s="108" t="s">
        <v>93</v>
      </c>
      <c r="B60" s="109"/>
      <c r="C60" s="110"/>
      <c r="D60" s="63" t="s">
        <v>92</v>
      </c>
      <c r="E60" s="59"/>
    </row>
    <row r="61" spans="1:5" ht="15" thickTop="1">
      <c r="B61" s="4"/>
    </row>
    <row r="62" spans="1:5">
      <c r="B62" s="4"/>
      <c r="D62" s="5"/>
    </row>
    <row r="63" spans="1:5">
      <c r="B63" s="4"/>
      <c r="D63" s="5"/>
    </row>
    <row r="64" spans="1:5">
      <c r="B64" s="4"/>
      <c r="D64" s="5"/>
    </row>
    <row r="65" spans="4:4">
      <c r="D65" s="5"/>
    </row>
    <row r="69" spans="4:4">
      <c r="D69" s="5"/>
    </row>
    <row r="70" spans="4:4">
      <c r="D70" s="5"/>
    </row>
    <row r="73" spans="4:4">
      <c r="D73" s="5"/>
    </row>
    <row r="79" spans="4:4">
      <c r="D79" s="5"/>
    </row>
  </sheetData>
  <mergeCells count="21">
    <mergeCell ref="A12:D12"/>
    <mergeCell ref="A1:D1"/>
    <mergeCell ref="A2:D2"/>
    <mergeCell ref="A3:D3"/>
    <mergeCell ref="A4:D4"/>
    <mergeCell ref="A5:D5"/>
    <mergeCell ref="A6:D6"/>
    <mergeCell ref="A7:D7"/>
    <mergeCell ref="A8:D8"/>
    <mergeCell ref="A9:D9"/>
    <mergeCell ref="A10:D10"/>
    <mergeCell ref="A11:D11"/>
    <mergeCell ref="A49:A52"/>
    <mergeCell ref="A53:A59"/>
    <mergeCell ref="A60:C60"/>
    <mergeCell ref="A13:D13"/>
    <mergeCell ref="A14:C14"/>
    <mergeCell ref="A16:A22"/>
    <mergeCell ref="A23:A27"/>
    <mergeCell ref="A29:A32"/>
    <mergeCell ref="A33:A48"/>
  </mergeCells>
  <dataValidations count="2">
    <dataValidation type="list" allowBlank="1" showInputMessage="1" showErrorMessage="1" sqref="D30" xr:uid="{CC7B94A5-0D67-4F97-AA5D-6B0493024D71}">
      <formula1>"是/Yes, 否/No"</formula1>
    </dataValidation>
    <dataValidation type="list" allowBlank="1" showInputMessage="1" showErrorMessage="1" promptTitle="接受，不接受" sqref="D31:D32 D35:D43 D50:D51" xr:uid="{6D1AF2D2-4EBF-402D-8820-1D1853693312}">
      <formula1>"接受/accept, 不接受/not accept"</formula1>
    </dataValidation>
  </dataValidations>
  <pageMargins left="0.7" right="0.7" top="0.75" bottom="0.75" header="0.3" footer="0.3"/>
  <drawing r:id="rId1"/>
  <legacyDrawing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FD8E4C-638E-456A-9896-A9B565F9C645}">
  <dimension ref="A1:M83"/>
  <sheetViews>
    <sheetView topLeftCell="A23" workbookViewId="0">
      <selection activeCell="C27" sqref="C27"/>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235</v>
      </c>
      <c r="B16" s="85" t="s">
        <v>225</v>
      </c>
      <c r="C16" s="87" t="s">
        <v>242</v>
      </c>
      <c r="D16" s="33" t="s">
        <v>5</v>
      </c>
    </row>
    <row r="17" spans="1:13" ht="45" customHeight="1">
      <c r="A17" s="106"/>
      <c r="B17" s="65" t="s">
        <v>196</v>
      </c>
      <c r="C17" s="88" t="s">
        <v>112</v>
      </c>
      <c r="D17" s="45" t="s">
        <v>5</v>
      </c>
    </row>
    <row r="18" spans="1:13" ht="58">
      <c r="A18" s="106"/>
      <c r="B18" s="65" t="s">
        <v>129</v>
      </c>
      <c r="C18" s="66" t="s">
        <v>243</v>
      </c>
      <c r="D18" s="45" t="s">
        <v>5</v>
      </c>
    </row>
    <row r="19" spans="1:13" ht="43.5">
      <c r="A19" s="115"/>
      <c r="B19" s="65" t="s">
        <v>237</v>
      </c>
      <c r="C19" s="88">
        <v>2</v>
      </c>
      <c r="D19" s="45" t="s">
        <v>5</v>
      </c>
    </row>
    <row r="20" spans="1:13" ht="159.5">
      <c r="A20" s="115"/>
      <c r="B20" s="65" t="s">
        <v>238</v>
      </c>
      <c r="C20" s="88" t="s">
        <v>244</v>
      </c>
      <c r="D20" s="45" t="s">
        <v>5</v>
      </c>
    </row>
    <row r="21" spans="1:13" ht="45" customHeight="1">
      <c r="A21" s="115"/>
      <c r="B21" s="65" t="s">
        <v>239</v>
      </c>
      <c r="C21" s="65" t="s">
        <v>245</v>
      </c>
      <c r="D21" s="71" t="s">
        <v>5</v>
      </c>
    </row>
    <row r="22" spans="1:13" ht="45" customHeight="1">
      <c r="A22" s="115"/>
      <c r="B22" s="65" t="s">
        <v>240</v>
      </c>
      <c r="C22" s="66" t="s">
        <v>246</v>
      </c>
      <c r="D22" s="45" t="s">
        <v>5</v>
      </c>
    </row>
    <row r="23" spans="1:13" ht="45" customHeight="1" thickBot="1">
      <c r="A23" s="116"/>
      <c r="B23" s="68" t="s">
        <v>241</v>
      </c>
      <c r="C23" s="68" t="s">
        <v>247</v>
      </c>
      <c r="D23" s="62" t="s">
        <v>5</v>
      </c>
    </row>
    <row r="24" spans="1:13" ht="45" customHeight="1" thickTop="1">
      <c r="A24" s="105" t="s">
        <v>236</v>
      </c>
      <c r="B24" s="65" t="s">
        <v>248</v>
      </c>
      <c r="C24" s="85" t="s">
        <v>251</v>
      </c>
      <c r="D24" s="33" t="s">
        <v>5</v>
      </c>
    </row>
    <row r="25" spans="1:13" ht="45" customHeight="1">
      <c r="A25" s="115"/>
      <c r="B25" s="65" t="s">
        <v>249</v>
      </c>
      <c r="C25" s="66" t="s">
        <v>126</v>
      </c>
      <c r="D25" s="71" t="s">
        <v>5</v>
      </c>
    </row>
    <row r="26" spans="1:13" ht="45" customHeight="1">
      <c r="A26" s="115"/>
      <c r="B26" s="65" t="s">
        <v>201</v>
      </c>
      <c r="C26" s="86" t="s">
        <v>112</v>
      </c>
      <c r="D26" s="71" t="s">
        <v>5</v>
      </c>
    </row>
    <row r="27" spans="1:13" ht="45" customHeight="1" thickBot="1">
      <c r="A27" s="116"/>
      <c r="B27" s="65" t="s">
        <v>250</v>
      </c>
      <c r="C27" s="145" t="s">
        <v>252</v>
      </c>
      <c r="D27" s="71" t="s">
        <v>5</v>
      </c>
    </row>
    <row r="28" spans="1:13" ht="45" customHeight="1" thickTop="1">
      <c r="A28" s="105" t="s">
        <v>11</v>
      </c>
      <c r="B28" s="85" t="s">
        <v>253</v>
      </c>
      <c r="C28" s="67" t="s">
        <v>257</v>
      </c>
      <c r="D28" s="33" t="s">
        <v>5</v>
      </c>
      <c r="M28" s="9"/>
    </row>
    <row r="29" spans="1:13" ht="45" customHeight="1">
      <c r="A29" s="106"/>
      <c r="B29" s="67" t="s">
        <v>254</v>
      </c>
      <c r="C29" s="67" t="s">
        <v>191</v>
      </c>
      <c r="D29" s="57" t="s">
        <v>5</v>
      </c>
      <c r="M29" s="9"/>
    </row>
    <row r="30" spans="1:13" ht="45" customHeight="1">
      <c r="A30" s="106"/>
      <c r="B30" s="67" t="s">
        <v>129</v>
      </c>
      <c r="C30" s="67" t="s">
        <v>258</v>
      </c>
      <c r="D30" s="57" t="s">
        <v>5</v>
      </c>
      <c r="M30" s="9"/>
    </row>
    <row r="31" spans="1:13" ht="45" customHeight="1" thickBot="1">
      <c r="A31" s="106"/>
      <c r="B31" s="67" t="s">
        <v>7</v>
      </c>
      <c r="C31" s="96" t="s">
        <v>112</v>
      </c>
      <c r="D31" s="57" t="s">
        <v>5</v>
      </c>
      <c r="M31" s="9"/>
    </row>
    <row r="32" spans="1:13" ht="44.5" thickTop="1" thickBot="1">
      <c r="A32" s="31" t="s">
        <v>142</v>
      </c>
      <c r="B32" s="72"/>
      <c r="C32" s="73"/>
      <c r="D32" s="74" t="s">
        <v>12</v>
      </c>
    </row>
    <row r="33" spans="1:4" ht="44" thickTop="1">
      <c r="A33" s="105" t="s">
        <v>0</v>
      </c>
      <c r="B33" s="75" t="s">
        <v>13</v>
      </c>
      <c r="C33" s="16" t="s">
        <v>144</v>
      </c>
      <c r="D33" s="76" t="s">
        <v>145</v>
      </c>
    </row>
    <row r="34" spans="1:4" ht="29">
      <c r="A34" s="115"/>
      <c r="B34" s="77" t="s">
        <v>14</v>
      </c>
      <c r="C34" s="30" t="s">
        <v>15</v>
      </c>
      <c r="D34" s="7"/>
    </row>
    <row r="35" spans="1:4" ht="319">
      <c r="A35" s="115"/>
      <c r="B35" s="78" t="s">
        <v>17</v>
      </c>
      <c r="C35" s="18" t="s">
        <v>16</v>
      </c>
      <c r="D35" s="6"/>
    </row>
    <row r="36" spans="1:4" ht="189" thickBot="1">
      <c r="A36" s="116"/>
      <c r="B36" s="68" t="s">
        <v>18</v>
      </c>
      <c r="C36" s="28" t="s">
        <v>19</v>
      </c>
      <c r="D36" s="64"/>
    </row>
    <row r="37" spans="1:4" ht="29.5" thickTop="1">
      <c r="A37" s="106" t="s">
        <v>1</v>
      </c>
      <c r="B37" s="77" t="s">
        <v>20</v>
      </c>
      <c r="C37" s="29" t="s">
        <v>22</v>
      </c>
      <c r="D37" s="76" t="s">
        <v>24</v>
      </c>
    </row>
    <row r="38" spans="1:4" ht="29">
      <c r="A38" s="115"/>
      <c r="B38" s="78" t="s">
        <v>21</v>
      </c>
      <c r="C38" s="18" t="s">
        <v>23</v>
      </c>
      <c r="D38" s="71" t="s">
        <v>25</v>
      </c>
    </row>
    <row r="39" spans="1:4" ht="217.5">
      <c r="A39" s="115"/>
      <c r="B39" s="66" t="s">
        <v>26</v>
      </c>
      <c r="C39" s="66" t="s">
        <v>27</v>
      </c>
      <c r="D39" s="6"/>
    </row>
    <row r="40" spans="1:4" ht="43.5">
      <c r="A40" s="115"/>
      <c r="B40" s="66" t="s">
        <v>28</v>
      </c>
      <c r="C40" s="66" t="s">
        <v>29</v>
      </c>
      <c r="D40" s="6"/>
    </row>
    <row r="41" spans="1:4" ht="29">
      <c r="A41" s="115"/>
      <c r="B41" s="66" t="s">
        <v>30</v>
      </c>
      <c r="C41" s="66" t="s">
        <v>31</v>
      </c>
      <c r="D41" s="6"/>
    </row>
    <row r="42" spans="1:4" ht="116">
      <c r="A42" s="115"/>
      <c r="B42" s="66" t="s">
        <v>32</v>
      </c>
      <c r="C42" s="66" t="s">
        <v>33</v>
      </c>
      <c r="D42" s="6"/>
    </row>
    <row r="43" spans="1:4" ht="43.5">
      <c r="A43" s="115"/>
      <c r="B43" s="66" t="s">
        <v>34</v>
      </c>
      <c r="C43" s="66" t="s">
        <v>35</v>
      </c>
      <c r="D43" s="6"/>
    </row>
    <row r="44" spans="1:4" ht="333.5">
      <c r="A44" s="115"/>
      <c r="B44" s="66" t="s">
        <v>36</v>
      </c>
      <c r="C44" s="66" t="s">
        <v>37</v>
      </c>
      <c r="D44" s="6"/>
    </row>
    <row r="45" spans="1:4" ht="174">
      <c r="A45" s="115"/>
      <c r="B45" s="66" t="s">
        <v>38</v>
      </c>
      <c r="C45" s="66" t="s">
        <v>39</v>
      </c>
      <c r="D45" s="6"/>
    </row>
    <row r="46" spans="1:4" ht="87">
      <c r="A46" s="115"/>
      <c r="B46" s="66" t="s">
        <v>40</v>
      </c>
      <c r="C46" s="65" t="s">
        <v>41</v>
      </c>
      <c r="D46" s="6"/>
    </row>
    <row r="47" spans="1:4" ht="72.5">
      <c r="A47" s="115"/>
      <c r="B47" s="66" t="s">
        <v>42</v>
      </c>
      <c r="C47" s="70" t="s">
        <v>43</v>
      </c>
      <c r="D47" s="6"/>
    </row>
    <row r="48" spans="1:4" ht="43.5">
      <c r="A48" s="115"/>
      <c r="B48" s="78" t="s">
        <v>44</v>
      </c>
      <c r="C48" s="66" t="s">
        <v>45</v>
      </c>
      <c r="D48" s="45" t="s">
        <v>46</v>
      </c>
    </row>
    <row r="49" spans="1:5" ht="43.5">
      <c r="A49" s="115"/>
      <c r="B49" s="17" t="s">
        <v>47</v>
      </c>
      <c r="C49" s="19">
        <v>0.01</v>
      </c>
      <c r="D49" s="47" t="s">
        <v>48</v>
      </c>
    </row>
    <row r="50" spans="1:5" ht="29">
      <c r="A50" s="115"/>
      <c r="B50" s="20" t="s">
        <v>49</v>
      </c>
      <c r="C50" s="19">
        <v>0.02</v>
      </c>
      <c r="D50" s="47" t="s">
        <v>48</v>
      </c>
    </row>
    <row r="51" spans="1:5" ht="43.5">
      <c r="A51" s="115"/>
      <c r="B51" s="17" t="s">
        <v>50</v>
      </c>
      <c r="C51" s="12" t="s">
        <v>51</v>
      </c>
      <c r="D51" s="45" t="s">
        <v>52</v>
      </c>
    </row>
    <row r="52" spans="1:5" ht="29.5" thickBot="1">
      <c r="A52" s="116"/>
      <c r="B52" s="48" t="s">
        <v>53</v>
      </c>
      <c r="C52" s="21" t="s">
        <v>234</v>
      </c>
      <c r="D52" s="79" t="s">
        <v>55</v>
      </c>
    </row>
    <row r="53" spans="1:5" ht="58.5" thickTop="1">
      <c r="A53" s="105" t="s">
        <v>2</v>
      </c>
      <c r="B53" s="15" t="s">
        <v>56</v>
      </c>
      <c r="C53" s="22" t="s">
        <v>57</v>
      </c>
      <c r="D53" s="80" t="s">
        <v>58</v>
      </c>
    </row>
    <row r="54" spans="1:5" ht="43.5">
      <c r="A54" s="106"/>
      <c r="B54" s="14" t="s">
        <v>59</v>
      </c>
      <c r="C54" s="14" t="s">
        <v>60</v>
      </c>
      <c r="D54" s="6"/>
    </row>
    <row r="55" spans="1:5" ht="29">
      <c r="A55" s="106"/>
      <c r="B55" s="14" t="s">
        <v>61</v>
      </c>
      <c r="C55" s="23" t="s">
        <v>62</v>
      </c>
      <c r="D55" s="6"/>
    </row>
    <row r="56" spans="1:5" ht="29.5" thickBot="1">
      <c r="A56" s="107"/>
      <c r="B56" s="24" t="s">
        <v>63</v>
      </c>
      <c r="C56" s="25"/>
      <c r="D56" s="52" t="s">
        <v>66</v>
      </c>
    </row>
    <row r="57" spans="1:5" ht="58.5" thickTop="1">
      <c r="A57" s="105" t="s">
        <v>3</v>
      </c>
      <c r="B57" s="10" t="s">
        <v>64</v>
      </c>
      <c r="C57" s="22"/>
      <c r="D57" s="51" t="s">
        <v>65</v>
      </c>
    </row>
    <row r="58" spans="1:5" ht="58">
      <c r="A58" s="106"/>
      <c r="B58" s="12" t="s">
        <v>67</v>
      </c>
      <c r="C58" s="26"/>
      <c r="D58" s="8" t="s">
        <v>68</v>
      </c>
    </row>
    <row r="59" spans="1:5" ht="58">
      <c r="A59" s="106"/>
      <c r="B59" s="27" t="s">
        <v>69</v>
      </c>
      <c r="C59" s="26"/>
      <c r="D59" s="8" t="s">
        <v>66</v>
      </c>
    </row>
    <row r="60" spans="1:5" ht="101.5">
      <c r="A60" s="106"/>
      <c r="B60" s="12" t="s">
        <v>70</v>
      </c>
      <c r="C60" s="26"/>
      <c r="D60" s="8" t="s">
        <v>66</v>
      </c>
    </row>
    <row r="61" spans="1:5" ht="58">
      <c r="A61" s="106"/>
      <c r="B61" s="12" t="s">
        <v>71</v>
      </c>
      <c r="C61" s="26"/>
      <c r="D61" s="8" t="s">
        <v>66</v>
      </c>
    </row>
    <row r="62" spans="1:5" ht="72.5">
      <c r="A62" s="106"/>
      <c r="B62" s="12" t="s">
        <v>72</v>
      </c>
      <c r="C62" s="26"/>
      <c r="D62" s="8" t="s">
        <v>66</v>
      </c>
    </row>
    <row r="63" spans="1:5" ht="73" thickBot="1">
      <c r="A63" s="107"/>
      <c r="B63" s="13" t="s">
        <v>73</v>
      </c>
      <c r="C63" s="21"/>
      <c r="D63" s="53" t="s">
        <v>66</v>
      </c>
    </row>
    <row r="64" spans="1:5" ht="125" thickTop="1" thickBot="1">
      <c r="A64" s="108" t="s">
        <v>93</v>
      </c>
      <c r="B64" s="109"/>
      <c r="C64" s="110"/>
      <c r="D64" s="63" t="s">
        <v>92</v>
      </c>
      <c r="E64" s="59"/>
    </row>
    <row r="65" spans="2:4" ht="15" thickTop="1">
      <c r="B65" s="4"/>
    </row>
    <row r="66" spans="2:4">
      <c r="B66" s="4"/>
      <c r="D66" s="5"/>
    </row>
    <row r="67" spans="2:4">
      <c r="B67" s="4"/>
      <c r="D67" s="5"/>
    </row>
    <row r="68" spans="2:4">
      <c r="B68" s="4"/>
      <c r="D68" s="5"/>
    </row>
    <row r="69" spans="2:4">
      <c r="D69" s="5"/>
    </row>
    <row r="73" spans="2:4">
      <c r="D73" s="5"/>
    </row>
    <row r="74" spans="2:4">
      <c r="D74" s="5"/>
    </row>
    <row r="77" spans="2:4">
      <c r="D77" s="5"/>
    </row>
    <row r="83" spans="4:4">
      <c r="D83" s="5"/>
    </row>
  </sheetData>
  <mergeCells count="22">
    <mergeCell ref="A12:D12"/>
    <mergeCell ref="A1:D1"/>
    <mergeCell ref="A2:D2"/>
    <mergeCell ref="A3:D3"/>
    <mergeCell ref="A4:D4"/>
    <mergeCell ref="A5:D5"/>
    <mergeCell ref="A6:D6"/>
    <mergeCell ref="A7:D7"/>
    <mergeCell ref="A8:D8"/>
    <mergeCell ref="A9:D9"/>
    <mergeCell ref="A10:D10"/>
    <mergeCell ref="A11:D11"/>
    <mergeCell ref="A53:A56"/>
    <mergeCell ref="A57:A63"/>
    <mergeCell ref="A64:C64"/>
    <mergeCell ref="A24:A27"/>
    <mergeCell ref="A13:D13"/>
    <mergeCell ref="A14:C14"/>
    <mergeCell ref="A16:A23"/>
    <mergeCell ref="A28:A31"/>
    <mergeCell ref="A33:A36"/>
    <mergeCell ref="A37:A52"/>
  </mergeCells>
  <dataValidations count="2">
    <dataValidation type="list" allowBlank="1" showInputMessage="1" showErrorMessage="1" promptTitle="接受，不接受" sqref="D35:D36 D39:D47 D54:D55" xr:uid="{1BFB9B62-D8BE-4B56-8559-EEF414A28965}">
      <formula1>"接受/accept, 不接受/not accept"</formula1>
    </dataValidation>
    <dataValidation type="list" allowBlank="1" showInputMessage="1" showErrorMessage="1" sqref="D34" xr:uid="{9D5962D0-F36A-482C-8B8D-2A9045B33FAA}">
      <formula1>"是/Yes, 否/No"</formula1>
    </dataValidation>
  </dataValidations>
  <pageMargins left="0.7" right="0.7" top="0.75" bottom="0.75" header="0.3" footer="0.3"/>
  <drawing r:id="rId1"/>
  <legacyDrawing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BE592D-AE50-4122-9AF5-D92DBAA58257}">
  <dimension ref="A1:M81"/>
  <sheetViews>
    <sheetView topLeftCell="A14" workbookViewId="0">
      <selection activeCell="B26" sqref="B26:C29"/>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286</v>
      </c>
      <c r="B16" s="85" t="s">
        <v>225</v>
      </c>
      <c r="C16" s="87" t="s">
        <v>287</v>
      </c>
      <c r="D16" s="33" t="s">
        <v>5</v>
      </c>
    </row>
    <row r="17" spans="1:13" ht="45" customHeight="1">
      <c r="A17" s="106"/>
      <c r="B17" s="65" t="s">
        <v>356</v>
      </c>
      <c r="C17" s="88" t="s">
        <v>361</v>
      </c>
      <c r="D17" s="45" t="s">
        <v>5</v>
      </c>
    </row>
    <row r="18" spans="1:13" ht="45" customHeight="1">
      <c r="A18" s="106"/>
      <c r="B18" s="65" t="s">
        <v>357</v>
      </c>
      <c r="C18" s="88" t="s">
        <v>133</v>
      </c>
      <c r="D18" s="45" t="s">
        <v>5</v>
      </c>
    </row>
    <row r="19" spans="1:13" ht="45" customHeight="1">
      <c r="A19" s="106"/>
      <c r="B19" s="65" t="s">
        <v>196</v>
      </c>
      <c r="C19" s="88" t="s">
        <v>288</v>
      </c>
      <c r="D19" s="45" t="s">
        <v>5</v>
      </c>
    </row>
    <row r="20" spans="1:13" ht="45" customHeight="1">
      <c r="A20" s="106"/>
      <c r="B20" s="65" t="s">
        <v>201</v>
      </c>
      <c r="C20" s="86" t="s">
        <v>288</v>
      </c>
      <c r="D20" s="71" t="s">
        <v>5</v>
      </c>
    </row>
    <row r="21" spans="1:13" ht="58">
      <c r="A21" s="106"/>
      <c r="B21" s="65" t="s">
        <v>129</v>
      </c>
      <c r="C21" s="66" t="s">
        <v>358</v>
      </c>
      <c r="D21" s="45" t="s">
        <v>5</v>
      </c>
    </row>
    <row r="22" spans="1:13" ht="44" thickBot="1">
      <c r="A22" s="115"/>
      <c r="B22" s="86" t="s">
        <v>359</v>
      </c>
      <c r="C22" s="88" t="s">
        <v>360</v>
      </c>
      <c r="D22" s="45" t="s">
        <v>5</v>
      </c>
    </row>
    <row r="23" spans="1:13" ht="45" customHeight="1" thickTop="1" thickBot="1">
      <c r="A23" s="105" t="s">
        <v>236</v>
      </c>
      <c r="B23" s="85" t="s">
        <v>362</v>
      </c>
      <c r="C23" s="85" t="s">
        <v>364</v>
      </c>
      <c r="D23" s="33" t="s">
        <v>5</v>
      </c>
    </row>
    <row r="24" spans="1:13" ht="45" customHeight="1" thickTop="1">
      <c r="A24" s="115"/>
      <c r="B24" s="65" t="s">
        <v>363</v>
      </c>
      <c r="C24" s="85" t="s">
        <v>365</v>
      </c>
      <c r="D24" s="71" t="s">
        <v>5</v>
      </c>
    </row>
    <row r="25" spans="1:13" ht="45" customHeight="1" thickBot="1">
      <c r="A25" s="116"/>
      <c r="B25" s="65" t="s">
        <v>250</v>
      </c>
      <c r="C25" s="68" t="s">
        <v>252</v>
      </c>
      <c r="D25" s="71" t="s">
        <v>5</v>
      </c>
    </row>
    <row r="26" spans="1:13" ht="45" customHeight="1" thickTop="1">
      <c r="A26" s="105" t="s">
        <v>11</v>
      </c>
      <c r="B26" s="85" t="s">
        <v>253</v>
      </c>
      <c r="C26" s="67" t="s">
        <v>353</v>
      </c>
      <c r="D26" s="33" t="s">
        <v>5</v>
      </c>
      <c r="M26" s="9"/>
    </row>
    <row r="27" spans="1:13" ht="45" customHeight="1">
      <c r="A27" s="106"/>
      <c r="B27" s="67" t="s">
        <v>366</v>
      </c>
      <c r="C27" s="67" t="s">
        <v>336</v>
      </c>
      <c r="D27" s="57" t="s">
        <v>5</v>
      </c>
      <c r="M27" s="9"/>
    </row>
    <row r="28" spans="1:13" ht="45" customHeight="1">
      <c r="A28" s="106"/>
      <c r="B28" s="67" t="s">
        <v>129</v>
      </c>
      <c r="C28" s="67" t="s">
        <v>314</v>
      </c>
      <c r="D28" s="57" t="s">
        <v>5</v>
      </c>
      <c r="M28" s="9"/>
    </row>
    <row r="29" spans="1:13" ht="45" customHeight="1" thickBot="1">
      <c r="A29" s="106"/>
      <c r="B29" s="67" t="s">
        <v>7</v>
      </c>
      <c r="C29" s="86" t="s">
        <v>112</v>
      </c>
      <c r="D29" s="57" t="s">
        <v>5</v>
      </c>
      <c r="M29" s="9"/>
    </row>
    <row r="30" spans="1:13" ht="44.5" thickTop="1" thickBot="1">
      <c r="A30" s="31" t="s">
        <v>142</v>
      </c>
      <c r="B30" s="72"/>
      <c r="C30" s="73"/>
      <c r="D30" s="74" t="s">
        <v>12</v>
      </c>
    </row>
    <row r="31" spans="1:13" ht="44" thickTop="1">
      <c r="A31" s="105" t="s">
        <v>0</v>
      </c>
      <c r="B31" s="75" t="s">
        <v>13</v>
      </c>
      <c r="C31" s="16" t="s">
        <v>144</v>
      </c>
      <c r="D31" s="76" t="s">
        <v>145</v>
      </c>
    </row>
    <row r="32" spans="1:13" ht="29">
      <c r="A32" s="115"/>
      <c r="B32" s="77" t="s">
        <v>14</v>
      </c>
      <c r="C32" s="30" t="s">
        <v>15</v>
      </c>
      <c r="D32" s="7"/>
    </row>
    <row r="33" spans="1:4" ht="319">
      <c r="A33" s="115"/>
      <c r="B33" s="78" t="s">
        <v>17</v>
      </c>
      <c r="C33" s="18" t="s">
        <v>16</v>
      </c>
      <c r="D33" s="6"/>
    </row>
    <row r="34" spans="1:4" ht="189" thickBot="1">
      <c r="A34" s="116"/>
      <c r="B34" s="68" t="s">
        <v>18</v>
      </c>
      <c r="C34" s="28" t="s">
        <v>19</v>
      </c>
      <c r="D34" s="64"/>
    </row>
    <row r="35" spans="1:4" ht="29.5" thickTop="1">
      <c r="A35" s="106" t="s">
        <v>1</v>
      </c>
      <c r="B35" s="77" t="s">
        <v>20</v>
      </c>
      <c r="C35" s="29" t="s">
        <v>22</v>
      </c>
      <c r="D35" s="76" t="s">
        <v>24</v>
      </c>
    </row>
    <row r="36" spans="1:4" ht="29">
      <c r="A36" s="115"/>
      <c r="B36" s="78" t="s">
        <v>21</v>
      </c>
      <c r="C36" s="18" t="s">
        <v>23</v>
      </c>
      <c r="D36" s="71" t="s">
        <v>25</v>
      </c>
    </row>
    <row r="37" spans="1:4" ht="217.5">
      <c r="A37" s="115"/>
      <c r="B37" s="66" t="s">
        <v>26</v>
      </c>
      <c r="C37" s="66" t="s">
        <v>27</v>
      </c>
      <c r="D37" s="6"/>
    </row>
    <row r="38" spans="1:4" ht="43.5">
      <c r="A38" s="115"/>
      <c r="B38" s="66" t="s">
        <v>28</v>
      </c>
      <c r="C38" s="66" t="s">
        <v>29</v>
      </c>
      <c r="D38" s="6"/>
    </row>
    <row r="39" spans="1:4" ht="29">
      <c r="A39" s="115"/>
      <c r="B39" s="66" t="s">
        <v>30</v>
      </c>
      <c r="C39" s="66" t="s">
        <v>31</v>
      </c>
      <c r="D39" s="6"/>
    </row>
    <row r="40" spans="1:4" ht="116">
      <c r="A40" s="115"/>
      <c r="B40" s="66" t="s">
        <v>32</v>
      </c>
      <c r="C40" s="66" t="s">
        <v>33</v>
      </c>
      <c r="D40" s="6"/>
    </row>
    <row r="41" spans="1:4" ht="43.5">
      <c r="A41" s="115"/>
      <c r="B41" s="66" t="s">
        <v>34</v>
      </c>
      <c r="C41" s="66" t="s">
        <v>35</v>
      </c>
      <c r="D41" s="6"/>
    </row>
    <row r="42" spans="1:4" ht="333.5">
      <c r="A42" s="115"/>
      <c r="B42" s="66" t="s">
        <v>36</v>
      </c>
      <c r="C42" s="66" t="s">
        <v>37</v>
      </c>
      <c r="D42" s="6"/>
    </row>
    <row r="43" spans="1:4" ht="174">
      <c r="A43" s="115"/>
      <c r="B43" s="66" t="s">
        <v>38</v>
      </c>
      <c r="C43" s="66" t="s">
        <v>39</v>
      </c>
      <c r="D43" s="6"/>
    </row>
    <row r="44" spans="1:4" ht="87">
      <c r="A44" s="115"/>
      <c r="B44" s="66" t="s">
        <v>40</v>
      </c>
      <c r="C44" s="65" t="s">
        <v>41</v>
      </c>
      <c r="D44" s="6"/>
    </row>
    <row r="45" spans="1:4" ht="72.5">
      <c r="A45" s="115"/>
      <c r="B45" s="66" t="s">
        <v>42</v>
      </c>
      <c r="C45" s="70" t="s">
        <v>43</v>
      </c>
      <c r="D45" s="6"/>
    </row>
    <row r="46" spans="1:4" ht="43.5">
      <c r="A46" s="115"/>
      <c r="B46" s="78" t="s">
        <v>44</v>
      </c>
      <c r="C46" s="66" t="s">
        <v>45</v>
      </c>
      <c r="D46" s="45" t="s">
        <v>46</v>
      </c>
    </row>
    <row r="47" spans="1:4" ht="43.5">
      <c r="A47" s="115"/>
      <c r="B47" s="17" t="s">
        <v>47</v>
      </c>
      <c r="C47" s="19">
        <v>0.01</v>
      </c>
      <c r="D47" s="47" t="s">
        <v>48</v>
      </c>
    </row>
    <row r="48" spans="1:4" ht="29">
      <c r="A48" s="115"/>
      <c r="B48" s="20" t="s">
        <v>49</v>
      </c>
      <c r="C48" s="19">
        <v>0.02</v>
      </c>
      <c r="D48" s="47" t="s">
        <v>48</v>
      </c>
    </row>
    <row r="49" spans="1:5" ht="43.5">
      <c r="A49" s="115"/>
      <c r="B49" s="17" t="s">
        <v>50</v>
      </c>
      <c r="C49" s="12" t="s">
        <v>51</v>
      </c>
      <c r="D49" s="45" t="s">
        <v>52</v>
      </c>
    </row>
    <row r="50" spans="1:5" ht="29.5" thickBot="1">
      <c r="A50" s="116"/>
      <c r="B50" s="48" t="s">
        <v>53</v>
      </c>
      <c r="C50" s="21" t="s">
        <v>234</v>
      </c>
      <c r="D50" s="79" t="s">
        <v>55</v>
      </c>
    </row>
    <row r="51" spans="1:5" ht="58.5" thickTop="1">
      <c r="A51" s="105" t="s">
        <v>2</v>
      </c>
      <c r="B51" s="15" t="s">
        <v>56</v>
      </c>
      <c r="C51" s="22" t="s">
        <v>57</v>
      </c>
      <c r="D51" s="80" t="s">
        <v>58</v>
      </c>
    </row>
    <row r="52" spans="1:5" ht="43.5">
      <c r="A52" s="106"/>
      <c r="B52" s="14" t="s">
        <v>59</v>
      </c>
      <c r="C52" s="14" t="s">
        <v>60</v>
      </c>
      <c r="D52" s="6"/>
    </row>
    <row r="53" spans="1:5" ht="29">
      <c r="A53" s="106"/>
      <c r="B53" s="14" t="s">
        <v>61</v>
      </c>
      <c r="C53" s="23" t="s">
        <v>62</v>
      </c>
      <c r="D53" s="6"/>
    </row>
    <row r="54" spans="1:5" ht="29.5" thickBot="1">
      <c r="A54" s="107"/>
      <c r="B54" s="24" t="s">
        <v>63</v>
      </c>
      <c r="C54" s="25"/>
      <c r="D54" s="52" t="s">
        <v>66</v>
      </c>
    </row>
    <row r="55" spans="1:5" ht="58.5" thickTop="1">
      <c r="A55" s="105" t="s">
        <v>3</v>
      </c>
      <c r="B55" s="10" t="s">
        <v>64</v>
      </c>
      <c r="C55" s="22"/>
      <c r="D55" s="51" t="s">
        <v>65</v>
      </c>
    </row>
    <row r="56" spans="1:5" ht="58">
      <c r="A56" s="106"/>
      <c r="B56" s="12" t="s">
        <v>67</v>
      </c>
      <c r="C56" s="26"/>
      <c r="D56" s="8" t="s">
        <v>68</v>
      </c>
    </row>
    <row r="57" spans="1:5" ht="58">
      <c r="A57" s="106"/>
      <c r="B57" s="27" t="s">
        <v>69</v>
      </c>
      <c r="C57" s="26"/>
      <c r="D57" s="8" t="s">
        <v>66</v>
      </c>
    </row>
    <row r="58" spans="1:5" ht="101.5">
      <c r="A58" s="106"/>
      <c r="B58" s="12" t="s">
        <v>70</v>
      </c>
      <c r="C58" s="26"/>
      <c r="D58" s="8" t="s">
        <v>66</v>
      </c>
    </row>
    <row r="59" spans="1:5" ht="58">
      <c r="A59" s="106"/>
      <c r="B59" s="12" t="s">
        <v>71</v>
      </c>
      <c r="C59" s="26"/>
      <c r="D59" s="8" t="s">
        <v>66</v>
      </c>
    </row>
    <row r="60" spans="1:5" ht="72.5">
      <c r="A60" s="106"/>
      <c r="B60" s="12" t="s">
        <v>72</v>
      </c>
      <c r="C60" s="26"/>
      <c r="D60" s="8" t="s">
        <v>66</v>
      </c>
    </row>
    <row r="61" spans="1:5" ht="73" thickBot="1">
      <c r="A61" s="107"/>
      <c r="B61" s="13" t="s">
        <v>73</v>
      </c>
      <c r="C61" s="21"/>
      <c r="D61" s="53" t="s">
        <v>66</v>
      </c>
    </row>
    <row r="62" spans="1:5" ht="125" thickTop="1" thickBot="1">
      <c r="A62" s="108" t="s">
        <v>93</v>
      </c>
      <c r="B62" s="109"/>
      <c r="C62" s="110"/>
      <c r="D62" s="63" t="s">
        <v>92</v>
      </c>
      <c r="E62" s="59"/>
    </row>
    <row r="63" spans="1:5" ht="15" thickTop="1">
      <c r="B63" s="4"/>
    </row>
    <row r="64" spans="1:5">
      <c r="B64" s="4"/>
      <c r="D64" s="5"/>
    </row>
    <row r="65" spans="2:4">
      <c r="B65" s="4"/>
      <c r="D65" s="5"/>
    </row>
    <row r="66" spans="2:4">
      <c r="B66" s="4"/>
      <c r="D66" s="5"/>
    </row>
    <row r="67" spans="2:4">
      <c r="D67" s="5"/>
    </row>
    <row r="71" spans="2:4">
      <c r="D71" s="5"/>
    </row>
    <row r="72" spans="2:4">
      <c r="D72" s="5"/>
    </row>
    <row r="75" spans="2:4">
      <c r="D75" s="5"/>
    </row>
    <row r="81" spans="4:4">
      <c r="D81" s="5"/>
    </row>
  </sheetData>
  <mergeCells count="22">
    <mergeCell ref="A12:D12"/>
    <mergeCell ref="A1:D1"/>
    <mergeCell ref="A2:D2"/>
    <mergeCell ref="A3:D3"/>
    <mergeCell ref="A4:D4"/>
    <mergeCell ref="A5:D5"/>
    <mergeCell ref="A6:D6"/>
    <mergeCell ref="A7:D7"/>
    <mergeCell ref="A8:D8"/>
    <mergeCell ref="A9:D9"/>
    <mergeCell ref="A10:D10"/>
    <mergeCell ref="A11:D11"/>
    <mergeCell ref="A35:A50"/>
    <mergeCell ref="A51:A54"/>
    <mergeCell ref="A55:A61"/>
    <mergeCell ref="A62:C62"/>
    <mergeCell ref="A13:D13"/>
    <mergeCell ref="A14:C14"/>
    <mergeCell ref="A16:A22"/>
    <mergeCell ref="A23:A25"/>
    <mergeCell ref="A26:A29"/>
    <mergeCell ref="A31:A34"/>
  </mergeCells>
  <dataValidations count="2">
    <dataValidation type="list" allowBlank="1" showInputMessage="1" showErrorMessage="1" sqref="D32" xr:uid="{4817E925-49FD-4B49-B7AB-C2F4AED97644}">
      <formula1>"是/Yes, 否/No"</formula1>
    </dataValidation>
    <dataValidation type="list" allowBlank="1" showInputMessage="1" showErrorMessage="1" promptTitle="接受，不接受" sqref="D33:D34 D37:D45 D52:D53" xr:uid="{282F8DC7-5B2A-4FF6-AD5C-EC2FE364D11E}">
      <formula1>"接受/accept, 不接受/not accept"</formula1>
    </dataValidation>
  </dataValidations>
  <pageMargins left="0.7" right="0.7" top="0.75" bottom="0.75" header="0.3" footer="0.3"/>
  <drawing r:id="rId1"/>
  <legacyDrawing r:id="rId2"/>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8084C0-8379-481F-BD41-63970E2C8A45}">
  <dimension ref="A1:M78"/>
  <sheetViews>
    <sheetView tabSelected="1" topLeftCell="A22" workbookViewId="0">
      <selection activeCell="C25" sqref="C25"/>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224</v>
      </c>
      <c r="B16" s="85" t="s">
        <v>225</v>
      </c>
      <c r="C16" s="102" t="s">
        <v>228</v>
      </c>
      <c r="D16" s="33" t="s">
        <v>5</v>
      </c>
    </row>
    <row r="17" spans="1:13" ht="45" customHeight="1">
      <c r="A17" s="106"/>
      <c r="B17" s="65" t="s">
        <v>227</v>
      </c>
      <c r="C17" s="103" t="s">
        <v>361</v>
      </c>
      <c r="D17" s="45" t="s">
        <v>5</v>
      </c>
    </row>
    <row r="18" spans="1:13" ht="45" customHeight="1">
      <c r="A18" s="106"/>
      <c r="B18" s="65" t="s">
        <v>196</v>
      </c>
      <c r="C18" s="66" t="s">
        <v>4</v>
      </c>
      <c r="D18" s="45" t="s">
        <v>5</v>
      </c>
    </row>
    <row r="19" spans="1:13" ht="43.5">
      <c r="A19" s="115"/>
      <c r="B19" s="65" t="s">
        <v>226</v>
      </c>
      <c r="C19" s="88" t="s">
        <v>229</v>
      </c>
      <c r="D19" s="45" t="s">
        <v>5</v>
      </c>
    </row>
    <row r="20" spans="1:13" ht="45" customHeight="1">
      <c r="A20" s="115"/>
      <c r="B20" s="65" t="s">
        <v>129</v>
      </c>
      <c r="C20" s="104" t="s">
        <v>230</v>
      </c>
      <c r="D20" s="45" t="s">
        <v>5</v>
      </c>
    </row>
    <row r="21" spans="1:13" ht="45" customHeight="1">
      <c r="A21" s="115"/>
      <c r="B21" s="65" t="s">
        <v>132</v>
      </c>
      <c r="C21" s="66" t="s">
        <v>126</v>
      </c>
      <c r="D21" s="45" t="s">
        <v>5</v>
      </c>
    </row>
    <row r="22" spans="1:13" ht="45" customHeight="1" thickBot="1">
      <c r="A22" s="115"/>
      <c r="B22" s="65" t="s">
        <v>201</v>
      </c>
      <c r="C22" s="99" t="s">
        <v>112</v>
      </c>
      <c r="D22" s="45" t="s">
        <v>5</v>
      </c>
    </row>
    <row r="23" spans="1:13" ht="45" customHeight="1" thickTop="1">
      <c r="A23" s="105" t="s">
        <v>11</v>
      </c>
      <c r="B23" s="85" t="s">
        <v>275</v>
      </c>
      <c r="C23" s="98" t="s">
        <v>231</v>
      </c>
      <c r="D23" s="33" t="s">
        <v>5</v>
      </c>
      <c r="M23" s="9"/>
    </row>
    <row r="24" spans="1:13" ht="45" customHeight="1">
      <c r="A24" s="106"/>
      <c r="B24" s="67" t="s">
        <v>372</v>
      </c>
      <c r="C24" s="98" t="s">
        <v>232</v>
      </c>
      <c r="D24" s="57" t="s">
        <v>5</v>
      </c>
      <c r="M24" s="9"/>
    </row>
    <row r="25" spans="1:13" ht="45" customHeight="1">
      <c r="A25" s="106"/>
      <c r="B25" s="67" t="s">
        <v>373</v>
      </c>
      <c r="C25" s="146" t="s">
        <v>112</v>
      </c>
      <c r="D25" s="57" t="s">
        <v>5</v>
      </c>
      <c r="M25" s="9"/>
    </row>
    <row r="26" spans="1:13" ht="45" customHeight="1" thickBot="1">
      <c r="A26" s="106"/>
      <c r="B26" s="67" t="s">
        <v>8</v>
      </c>
      <c r="C26" s="67" t="s">
        <v>233</v>
      </c>
      <c r="D26" s="57" t="s">
        <v>5</v>
      </c>
      <c r="M26" s="9"/>
    </row>
    <row r="27" spans="1:13" ht="44.5" thickTop="1" thickBot="1">
      <c r="A27" s="31" t="s">
        <v>142</v>
      </c>
      <c r="B27" s="72"/>
      <c r="C27" s="73"/>
      <c r="D27" s="74" t="s">
        <v>12</v>
      </c>
    </row>
    <row r="28" spans="1:13" ht="44" thickTop="1">
      <c r="A28" s="105" t="s">
        <v>0</v>
      </c>
      <c r="B28" s="75" t="s">
        <v>13</v>
      </c>
      <c r="C28" s="16" t="s">
        <v>144</v>
      </c>
      <c r="D28" s="76" t="s">
        <v>145</v>
      </c>
    </row>
    <row r="29" spans="1:13" ht="29">
      <c r="A29" s="115"/>
      <c r="B29" s="77" t="s">
        <v>14</v>
      </c>
      <c r="C29" s="30" t="s">
        <v>15</v>
      </c>
      <c r="D29" s="7"/>
    </row>
    <row r="30" spans="1:13" ht="319">
      <c r="A30" s="115"/>
      <c r="B30" s="78" t="s">
        <v>17</v>
      </c>
      <c r="C30" s="18" t="s">
        <v>16</v>
      </c>
      <c r="D30" s="6"/>
    </row>
    <row r="31" spans="1:13" ht="189" thickBot="1">
      <c r="A31" s="116"/>
      <c r="B31" s="68" t="s">
        <v>18</v>
      </c>
      <c r="C31" s="28" t="s">
        <v>19</v>
      </c>
      <c r="D31" s="64"/>
    </row>
    <row r="32" spans="1:13" ht="29.5" thickTop="1">
      <c r="A32" s="106" t="s">
        <v>1</v>
      </c>
      <c r="B32" s="77" t="s">
        <v>20</v>
      </c>
      <c r="C32" s="29" t="s">
        <v>22</v>
      </c>
      <c r="D32" s="76" t="s">
        <v>24</v>
      </c>
    </row>
    <row r="33" spans="1:4" ht="29">
      <c r="A33" s="115"/>
      <c r="B33" s="78" t="s">
        <v>21</v>
      </c>
      <c r="C33" s="18" t="s">
        <v>23</v>
      </c>
      <c r="D33" s="71" t="s">
        <v>25</v>
      </c>
    </row>
    <row r="34" spans="1:4" ht="217.5">
      <c r="A34" s="115"/>
      <c r="B34" s="66" t="s">
        <v>26</v>
      </c>
      <c r="C34" s="66" t="s">
        <v>27</v>
      </c>
      <c r="D34" s="6"/>
    </row>
    <row r="35" spans="1:4" ht="43.5">
      <c r="A35" s="115"/>
      <c r="B35" s="66" t="s">
        <v>28</v>
      </c>
      <c r="C35" s="66" t="s">
        <v>29</v>
      </c>
      <c r="D35" s="6"/>
    </row>
    <row r="36" spans="1:4" ht="29">
      <c r="A36" s="115"/>
      <c r="B36" s="66" t="s">
        <v>30</v>
      </c>
      <c r="C36" s="66" t="s">
        <v>31</v>
      </c>
      <c r="D36" s="6"/>
    </row>
    <row r="37" spans="1:4" ht="116">
      <c r="A37" s="115"/>
      <c r="B37" s="66" t="s">
        <v>32</v>
      </c>
      <c r="C37" s="66" t="s">
        <v>33</v>
      </c>
      <c r="D37" s="6"/>
    </row>
    <row r="38" spans="1:4" ht="43.5">
      <c r="A38" s="115"/>
      <c r="B38" s="66" t="s">
        <v>34</v>
      </c>
      <c r="C38" s="66" t="s">
        <v>35</v>
      </c>
      <c r="D38" s="6"/>
    </row>
    <row r="39" spans="1:4" ht="333.5">
      <c r="A39" s="115"/>
      <c r="B39" s="66" t="s">
        <v>36</v>
      </c>
      <c r="C39" s="66" t="s">
        <v>37</v>
      </c>
      <c r="D39" s="6"/>
    </row>
    <row r="40" spans="1:4" ht="174">
      <c r="A40" s="115"/>
      <c r="B40" s="66" t="s">
        <v>38</v>
      </c>
      <c r="C40" s="66" t="s">
        <v>39</v>
      </c>
      <c r="D40" s="6"/>
    </row>
    <row r="41" spans="1:4" ht="87">
      <c r="A41" s="115"/>
      <c r="B41" s="66" t="s">
        <v>40</v>
      </c>
      <c r="C41" s="65" t="s">
        <v>41</v>
      </c>
      <c r="D41" s="6"/>
    </row>
    <row r="42" spans="1:4" ht="72.5">
      <c r="A42" s="115"/>
      <c r="B42" s="66" t="s">
        <v>42</v>
      </c>
      <c r="C42" s="70" t="s">
        <v>43</v>
      </c>
      <c r="D42" s="6"/>
    </row>
    <row r="43" spans="1:4" ht="43.5">
      <c r="A43" s="115"/>
      <c r="B43" s="78" t="s">
        <v>44</v>
      </c>
      <c r="C43" s="66" t="s">
        <v>45</v>
      </c>
      <c r="D43" s="45" t="s">
        <v>46</v>
      </c>
    </row>
    <row r="44" spans="1:4" ht="43.5">
      <c r="A44" s="115"/>
      <c r="B44" s="17" t="s">
        <v>47</v>
      </c>
      <c r="C44" s="19">
        <v>0.01</v>
      </c>
      <c r="D44" s="47" t="s">
        <v>48</v>
      </c>
    </row>
    <row r="45" spans="1:4" ht="29">
      <c r="A45" s="115"/>
      <c r="B45" s="20" t="s">
        <v>49</v>
      </c>
      <c r="C45" s="19">
        <v>0.02</v>
      </c>
      <c r="D45" s="47" t="s">
        <v>48</v>
      </c>
    </row>
    <row r="46" spans="1:4" ht="43.5">
      <c r="A46" s="115"/>
      <c r="B46" s="17" t="s">
        <v>50</v>
      </c>
      <c r="C46" s="12" t="s">
        <v>51</v>
      </c>
      <c r="D46" s="45" t="s">
        <v>52</v>
      </c>
    </row>
    <row r="47" spans="1:4" ht="29.5" thickBot="1">
      <c r="A47" s="116"/>
      <c r="B47" s="48" t="s">
        <v>53</v>
      </c>
      <c r="C47" s="21" t="s">
        <v>234</v>
      </c>
      <c r="D47" s="79" t="s">
        <v>55</v>
      </c>
    </row>
    <row r="48" spans="1:4" ht="58.5" thickTop="1">
      <c r="A48" s="105" t="s">
        <v>2</v>
      </c>
      <c r="B48" s="15" t="s">
        <v>56</v>
      </c>
      <c r="C48" s="22" t="s">
        <v>57</v>
      </c>
      <c r="D48" s="80" t="s">
        <v>58</v>
      </c>
    </row>
    <row r="49" spans="1:5" ht="43.5">
      <c r="A49" s="106"/>
      <c r="B49" s="14" t="s">
        <v>59</v>
      </c>
      <c r="C49" s="14" t="s">
        <v>60</v>
      </c>
      <c r="D49" s="6"/>
    </row>
    <row r="50" spans="1:5" ht="29">
      <c r="A50" s="106"/>
      <c r="B50" s="14" t="s">
        <v>61</v>
      </c>
      <c r="C50" s="23" t="s">
        <v>62</v>
      </c>
      <c r="D50" s="6"/>
    </row>
    <row r="51" spans="1:5" ht="29.5" thickBot="1">
      <c r="A51" s="107"/>
      <c r="B51" s="24" t="s">
        <v>63</v>
      </c>
      <c r="C51" s="25"/>
      <c r="D51" s="52" t="s">
        <v>66</v>
      </c>
    </row>
    <row r="52" spans="1:5" ht="58.5" thickTop="1">
      <c r="A52" s="105" t="s">
        <v>3</v>
      </c>
      <c r="B52" s="10" t="s">
        <v>64</v>
      </c>
      <c r="C52" s="22"/>
      <c r="D52" s="51" t="s">
        <v>65</v>
      </c>
    </row>
    <row r="53" spans="1:5" ht="58">
      <c r="A53" s="106"/>
      <c r="B53" s="12" t="s">
        <v>67</v>
      </c>
      <c r="C53" s="26"/>
      <c r="D53" s="8" t="s">
        <v>68</v>
      </c>
    </row>
    <row r="54" spans="1:5" ht="58">
      <c r="A54" s="106"/>
      <c r="B54" s="27" t="s">
        <v>69</v>
      </c>
      <c r="C54" s="26"/>
      <c r="D54" s="8" t="s">
        <v>66</v>
      </c>
    </row>
    <row r="55" spans="1:5" ht="101.5">
      <c r="A55" s="106"/>
      <c r="B55" s="12" t="s">
        <v>70</v>
      </c>
      <c r="C55" s="26"/>
      <c r="D55" s="8" t="s">
        <v>66</v>
      </c>
    </row>
    <row r="56" spans="1:5" ht="58">
      <c r="A56" s="106"/>
      <c r="B56" s="12" t="s">
        <v>71</v>
      </c>
      <c r="C56" s="26"/>
      <c r="D56" s="8" t="s">
        <v>66</v>
      </c>
    </row>
    <row r="57" spans="1:5" ht="72.5">
      <c r="A57" s="106"/>
      <c r="B57" s="12" t="s">
        <v>72</v>
      </c>
      <c r="C57" s="26"/>
      <c r="D57" s="8" t="s">
        <v>66</v>
      </c>
    </row>
    <row r="58" spans="1:5" ht="73" thickBot="1">
      <c r="A58" s="107"/>
      <c r="B58" s="13" t="s">
        <v>73</v>
      </c>
      <c r="C58" s="21"/>
      <c r="D58" s="53" t="s">
        <v>66</v>
      </c>
    </row>
    <row r="59" spans="1:5" ht="125" thickTop="1" thickBot="1">
      <c r="A59" s="108" t="s">
        <v>93</v>
      </c>
      <c r="B59" s="109"/>
      <c r="C59" s="110"/>
      <c r="D59" s="63" t="s">
        <v>92</v>
      </c>
      <c r="E59" s="59"/>
    </row>
    <row r="60" spans="1:5" ht="15" thickTop="1">
      <c r="B60" s="4"/>
    </row>
    <row r="61" spans="1:5">
      <c r="B61" s="4"/>
      <c r="D61" s="5"/>
    </row>
    <row r="62" spans="1:5">
      <c r="B62" s="4"/>
      <c r="D62" s="5"/>
    </row>
    <row r="63" spans="1:5">
      <c r="B63" s="4"/>
      <c r="D63" s="5"/>
    </row>
    <row r="64" spans="1:5">
      <c r="D64" s="5"/>
    </row>
    <row r="68" spans="4:4">
      <c r="D68" s="5"/>
    </row>
    <row r="69" spans="4:4">
      <c r="D69" s="5"/>
    </row>
    <row r="72" spans="4:4">
      <c r="D72" s="5"/>
    </row>
    <row r="78" spans="4:4">
      <c r="D78" s="5"/>
    </row>
  </sheetData>
  <mergeCells count="21">
    <mergeCell ref="A12:D12"/>
    <mergeCell ref="A1:D1"/>
    <mergeCell ref="A2:D2"/>
    <mergeCell ref="A3:D3"/>
    <mergeCell ref="A4:D4"/>
    <mergeCell ref="A5:D5"/>
    <mergeCell ref="A6:D6"/>
    <mergeCell ref="A7:D7"/>
    <mergeCell ref="A8:D8"/>
    <mergeCell ref="A9:D9"/>
    <mergeCell ref="A10:D10"/>
    <mergeCell ref="A11:D11"/>
    <mergeCell ref="A48:A51"/>
    <mergeCell ref="A52:A58"/>
    <mergeCell ref="A59:C59"/>
    <mergeCell ref="A13:D13"/>
    <mergeCell ref="A14:C14"/>
    <mergeCell ref="A16:A22"/>
    <mergeCell ref="A23:A26"/>
    <mergeCell ref="A28:A31"/>
    <mergeCell ref="A32:A47"/>
  </mergeCells>
  <dataValidations disablePrompts="1" count="2">
    <dataValidation type="list" allowBlank="1" showInputMessage="1" showErrorMessage="1" sqref="D29" xr:uid="{C1AF7EE2-5ACE-4032-B025-0ECCF82B3E10}">
      <formula1>"是/Yes, 否/No"</formula1>
    </dataValidation>
    <dataValidation type="list" allowBlank="1" showInputMessage="1" showErrorMessage="1" promptTitle="接受，不接受" sqref="D30:D31 D34:D42 D49:D50" xr:uid="{4B36ED6F-0C57-45E5-AA16-855F9F0D2999}">
      <formula1>"接受/accept, 不接受/not accept"</formula1>
    </dataValidation>
  </dataValidations>
  <pageMargins left="0.7" right="0.7" top="0.75" bottom="0.75" header="0.3" footer="0.3"/>
  <drawing r:id="rId1"/>
  <legacyDrawing r:id="rId2"/>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ACD64C-24BF-45DC-B49F-EEDBAAA6EF2E}">
  <dimension ref="A1:M83"/>
  <sheetViews>
    <sheetView topLeftCell="A19" workbookViewId="0">
      <selection activeCell="C18" sqref="C18"/>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206</v>
      </c>
      <c r="B16" s="85" t="s">
        <v>207</v>
      </c>
      <c r="C16" s="87" t="s">
        <v>216</v>
      </c>
      <c r="D16" s="33" t="s">
        <v>5</v>
      </c>
    </row>
    <row r="17" spans="1:13" ht="45" customHeight="1">
      <c r="A17" s="106"/>
      <c r="B17" s="65" t="s">
        <v>208</v>
      </c>
      <c r="C17" s="88" t="s">
        <v>217</v>
      </c>
      <c r="D17" s="45" t="s">
        <v>5</v>
      </c>
    </row>
    <row r="18" spans="1:13" ht="45" customHeight="1">
      <c r="A18" s="106"/>
      <c r="B18" s="65" t="s">
        <v>209</v>
      </c>
      <c r="C18" s="89" t="s">
        <v>218</v>
      </c>
      <c r="D18" s="45" t="s">
        <v>5</v>
      </c>
    </row>
    <row r="19" spans="1:13" ht="43.5">
      <c r="A19" s="115"/>
      <c r="B19" s="65" t="s">
        <v>210</v>
      </c>
      <c r="C19" s="66" t="s">
        <v>216</v>
      </c>
      <c r="D19" s="45" t="s">
        <v>5</v>
      </c>
    </row>
    <row r="20" spans="1:13" ht="45" customHeight="1">
      <c r="A20" s="115"/>
      <c r="B20" s="65" t="s">
        <v>211</v>
      </c>
      <c r="C20" s="65" t="s">
        <v>217</v>
      </c>
      <c r="D20" s="45" t="s">
        <v>5</v>
      </c>
    </row>
    <row r="21" spans="1:13" ht="45" customHeight="1">
      <c r="A21" s="115"/>
      <c r="B21" s="65" t="s">
        <v>212</v>
      </c>
      <c r="C21" s="66" t="s">
        <v>219</v>
      </c>
      <c r="D21" s="45" t="s">
        <v>5</v>
      </c>
    </row>
    <row r="22" spans="1:13" ht="45" customHeight="1">
      <c r="A22" s="115"/>
      <c r="B22" s="65" t="s">
        <v>213</v>
      </c>
      <c r="C22" s="88" t="s">
        <v>216</v>
      </c>
      <c r="D22" s="45" t="s">
        <v>5</v>
      </c>
    </row>
    <row r="23" spans="1:13" ht="45" customHeight="1">
      <c r="A23" s="115"/>
      <c r="B23" s="65" t="s">
        <v>214</v>
      </c>
      <c r="C23" s="65" t="s">
        <v>220</v>
      </c>
      <c r="D23" s="45" t="s">
        <v>5</v>
      </c>
    </row>
    <row r="24" spans="1:13" ht="43.5">
      <c r="A24" s="115"/>
      <c r="B24" s="65" t="s">
        <v>215</v>
      </c>
      <c r="C24" s="65" t="s">
        <v>221</v>
      </c>
      <c r="D24" s="45" t="s">
        <v>5</v>
      </c>
    </row>
    <row r="25" spans="1:13" ht="43.5">
      <c r="A25" s="115"/>
      <c r="B25" s="66" t="s">
        <v>200</v>
      </c>
      <c r="C25" s="66" t="s">
        <v>222</v>
      </c>
      <c r="D25" s="61" t="s">
        <v>5</v>
      </c>
    </row>
    <row r="26" spans="1:13" ht="45" customHeight="1" thickBot="1">
      <c r="A26" s="115"/>
      <c r="B26" s="66" t="s">
        <v>201</v>
      </c>
      <c r="C26" s="68" t="s">
        <v>220</v>
      </c>
      <c r="D26" s="62" t="s">
        <v>5</v>
      </c>
    </row>
    <row r="27" spans="1:13" ht="45" customHeight="1" thickTop="1">
      <c r="A27" s="105" t="s">
        <v>11</v>
      </c>
      <c r="B27" s="85" t="s">
        <v>275</v>
      </c>
      <c r="C27" s="67" t="s">
        <v>190</v>
      </c>
      <c r="D27" s="33" t="s">
        <v>5</v>
      </c>
      <c r="M27" s="9"/>
    </row>
    <row r="28" spans="1:13" ht="45" customHeight="1">
      <c r="A28" s="106"/>
      <c r="B28" s="67" t="s">
        <v>372</v>
      </c>
      <c r="C28" s="67" t="s">
        <v>191</v>
      </c>
      <c r="D28" s="57" t="s">
        <v>5</v>
      </c>
      <c r="M28" s="9"/>
    </row>
    <row r="29" spans="1:13" ht="45" customHeight="1">
      <c r="A29" s="106"/>
      <c r="B29" s="67" t="s">
        <v>373</v>
      </c>
      <c r="C29" s="67" t="s">
        <v>112</v>
      </c>
      <c r="D29" s="57" t="s">
        <v>5</v>
      </c>
      <c r="M29" s="9"/>
    </row>
    <row r="30" spans="1:13" ht="45" customHeight="1">
      <c r="A30" s="106"/>
      <c r="B30" s="67" t="s">
        <v>8</v>
      </c>
      <c r="C30" s="67" t="s">
        <v>315</v>
      </c>
      <c r="D30" s="57" t="s">
        <v>5</v>
      </c>
      <c r="M30" s="9"/>
    </row>
    <row r="31" spans="1:13" ht="45" customHeight="1" thickBot="1">
      <c r="A31" s="106"/>
      <c r="B31" s="67" t="s">
        <v>374</v>
      </c>
      <c r="C31" s="67" t="s">
        <v>192</v>
      </c>
      <c r="D31" s="57" t="s">
        <v>5</v>
      </c>
      <c r="M31" s="9"/>
    </row>
    <row r="32" spans="1:13" ht="44.5" thickTop="1" thickBot="1">
      <c r="A32" s="31" t="s">
        <v>142</v>
      </c>
      <c r="B32" s="72"/>
      <c r="C32" s="73"/>
      <c r="D32" s="74" t="s">
        <v>12</v>
      </c>
    </row>
    <row r="33" spans="1:4" ht="44" thickTop="1">
      <c r="A33" s="105" t="s">
        <v>0</v>
      </c>
      <c r="B33" s="75" t="s">
        <v>13</v>
      </c>
      <c r="C33" s="16" t="s">
        <v>144</v>
      </c>
      <c r="D33" s="76" t="s">
        <v>145</v>
      </c>
    </row>
    <row r="34" spans="1:4" ht="29">
      <c r="A34" s="115"/>
      <c r="B34" s="77" t="s">
        <v>14</v>
      </c>
      <c r="C34" s="30" t="s">
        <v>15</v>
      </c>
      <c r="D34" s="7"/>
    </row>
    <row r="35" spans="1:4" ht="319">
      <c r="A35" s="115"/>
      <c r="B35" s="78" t="s">
        <v>17</v>
      </c>
      <c r="C35" s="18" t="s">
        <v>16</v>
      </c>
      <c r="D35" s="6"/>
    </row>
    <row r="36" spans="1:4" ht="189" thickBot="1">
      <c r="A36" s="116"/>
      <c r="B36" s="68" t="s">
        <v>18</v>
      </c>
      <c r="C36" s="28" t="s">
        <v>19</v>
      </c>
      <c r="D36" s="64"/>
    </row>
    <row r="37" spans="1:4" ht="29.5" thickTop="1">
      <c r="A37" s="106" t="s">
        <v>1</v>
      </c>
      <c r="B37" s="77" t="s">
        <v>20</v>
      </c>
      <c r="C37" s="29" t="s">
        <v>22</v>
      </c>
      <c r="D37" s="76" t="s">
        <v>24</v>
      </c>
    </row>
    <row r="38" spans="1:4" ht="29">
      <c r="A38" s="115"/>
      <c r="B38" s="78" t="s">
        <v>21</v>
      </c>
      <c r="C38" s="18" t="s">
        <v>23</v>
      </c>
      <c r="D38" s="71" t="s">
        <v>25</v>
      </c>
    </row>
    <row r="39" spans="1:4" ht="217.5">
      <c r="A39" s="115"/>
      <c r="B39" s="66" t="s">
        <v>26</v>
      </c>
      <c r="C39" s="66" t="s">
        <v>27</v>
      </c>
      <c r="D39" s="6"/>
    </row>
    <row r="40" spans="1:4" ht="43.5">
      <c r="A40" s="115"/>
      <c r="B40" s="66" t="s">
        <v>28</v>
      </c>
      <c r="C40" s="66" t="s">
        <v>29</v>
      </c>
      <c r="D40" s="6"/>
    </row>
    <row r="41" spans="1:4" ht="29">
      <c r="A41" s="115"/>
      <c r="B41" s="66" t="s">
        <v>30</v>
      </c>
      <c r="C41" s="66" t="s">
        <v>31</v>
      </c>
      <c r="D41" s="6"/>
    </row>
    <row r="42" spans="1:4" ht="116">
      <c r="A42" s="115"/>
      <c r="B42" s="66" t="s">
        <v>32</v>
      </c>
      <c r="C42" s="66" t="s">
        <v>33</v>
      </c>
      <c r="D42" s="6"/>
    </row>
    <row r="43" spans="1:4" ht="43.5">
      <c r="A43" s="115"/>
      <c r="B43" s="66" t="s">
        <v>34</v>
      </c>
      <c r="C43" s="66" t="s">
        <v>35</v>
      </c>
      <c r="D43" s="6"/>
    </row>
    <row r="44" spans="1:4" ht="333.5">
      <c r="A44" s="115"/>
      <c r="B44" s="66" t="s">
        <v>36</v>
      </c>
      <c r="C44" s="66" t="s">
        <v>37</v>
      </c>
      <c r="D44" s="6"/>
    </row>
    <row r="45" spans="1:4" ht="174">
      <c r="A45" s="115"/>
      <c r="B45" s="66" t="s">
        <v>38</v>
      </c>
      <c r="C45" s="66" t="s">
        <v>39</v>
      </c>
      <c r="D45" s="6"/>
    </row>
    <row r="46" spans="1:4" ht="87">
      <c r="A46" s="115"/>
      <c r="B46" s="66" t="s">
        <v>40</v>
      </c>
      <c r="C46" s="65" t="s">
        <v>41</v>
      </c>
      <c r="D46" s="6"/>
    </row>
    <row r="47" spans="1:4" ht="72.5">
      <c r="A47" s="115"/>
      <c r="B47" s="66" t="s">
        <v>42</v>
      </c>
      <c r="C47" s="70" t="s">
        <v>43</v>
      </c>
      <c r="D47" s="6"/>
    </row>
    <row r="48" spans="1:4" ht="43.5">
      <c r="A48" s="115"/>
      <c r="B48" s="78" t="s">
        <v>44</v>
      </c>
      <c r="C48" s="66" t="s">
        <v>45</v>
      </c>
      <c r="D48" s="45" t="s">
        <v>46</v>
      </c>
    </row>
    <row r="49" spans="1:5" ht="43.5">
      <c r="A49" s="115"/>
      <c r="B49" s="17" t="s">
        <v>47</v>
      </c>
      <c r="C49" s="19">
        <v>0.01</v>
      </c>
      <c r="D49" s="47" t="s">
        <v>48</v>
      </c>
    </row>
    <row r="50" spans="1:5" ht="29">
      <c r="A50" s="115"/>
      <c r="B50" s="20" t="s">
        <v>49</v>
      </c>
      <c r="C50" s="19">
        <v>0.02</v>
      </c>
      <c r="D50" s="47" t="s">
        <v>48</v>
      </c>
    </row>
    <row r="51" spans="1:5" ht="43.5">
      <c r="A51" s="115"/>
      <c r="B51" s="17" t="s">
        <v>50</v>
      </c>
      <c r="C51" s="12" t="s">
        <v>51</v>
      </c>
      <c r="D51" s="45" t="s">
        <v>52</v>
      </c>
    </row>
    <row r="52" spans="1:5" ht="29.5" thickBot="1">
      <c r="A52" s="116"/>
      <c r="B52" s="48" t="s">
        <v>53</v>
      </c>
      <c r="C52" s="21" t="s">
        <v>223</v>
      </c>
      <c r="D52" s="79" t="s">
        <v>55</v>
      </c>
    </row>
    <row r="53" spans="1:5" ht="58.5" thickTop="1">
      <c r="A53" s="105" t="s">
        <v>2</v>
      </c>
      <c r="B53" s="15" t="s">
        <v>56</v>
      </c>
      <c r="C53" s="22" t="s">
        <v>57</v>
      </c>
      <c r="D53" s="80" t="s">
        <v>58</v>
      </c>
    </row>
    <row r="54" spans="1:5" ht="43.5">
      <c r="A54" s="106"/>
      <c r="B54" s="14" t="s">
        <v>59</v>
      </c>
      <c r="C54" s="14" t="s">
        <v>60</v>
      </c>
      <c r="D54" s="6"/>
    </row>
    <row r="55" spans="1:5" ht="29">
      <c r="A55" s="106"/>
      <c r="B55" s="14" t="s">
        <v>61</v>
      </c>
      <c r="C55" s="23" t="s">
        <v>62</v>
      </c>
      <c r="D55" s="6"/>
    </row>
    <row r="56" spans="1:5" ht="29.5" thickBot="1">
      <c r="A56" s="107"/>
      <c r="B56" s="24" t="s">
        <v>63</v>
      </c>
      <c r="C56" s="25"/>
      <c r="D56" s="52" t="s">
        <v>66</v>
      </c>
    </row>
    <row r="57" spans="1:5" ht="58.5" thickTop="1">
      <c r="A57" s="105" t="s">
        <v>3</v>
      </c>
      <c r="B57" s="10" t="s">
        <v>64</v>
      </c>
      <c r="C57" s="22"/>
      <c r="D57" s="51" t="s">
        <v>65</v>
      </c>
    </row>
    <row r="58" spans="1:5" ht="58">
      <c r="A58" s="106"/>
      <c r="B58" s="12" t="s">
        <v>67</v>
      </c>
      <c r="C58" s="26"/>
      <c r="D58" s="8" t="s">
        <v>68</v>
      </c>
    </row>
    <row r="59" spans="1:5" ht="58">
      <c r="A59" s="106"/>
      <c r="B59" s="27" t="s">
        <v>69</v>
      </c>
      <c r="C59" s="26"/>
      <c r="D59" s="8" t="s">
        <v>66</v>
      </c>
    </row>
    <row r="60" spans="1:5" ht="101.5">
      <c r="A60" s="106"/>
      <c r="B60" s="12" t="s">
        <v>70</v>
      </c>
      <c r="C60" s="26"/>
      <c r="D60" s="8" t="s">
        <v>66</v>
      </c>
    </row>
    <row r="61" spans="1:5" ht="58">
      <c r="A61" s="106"/>
      <c r="B61" s="12" t="s">
        <v>71</v>
      </c>
      <c r="C61" s="26"/>
      <c r="D61" s="8" t="s">
        <v>66</v>
      </c>
    </row>
    <row r="62" spans="1:5" ht="72.5">
      <c r="A62" s="106"/>
      <c r="B62" s="12" t="s">
        <v>72</v>
      </c>
      <c r="C62" s="26"/>
      <c r="D62" s="8" t="s">
        <v>66</v>
      </c>
    </row>
    <row r="63" spans="1:5" ht="73" thickBot="1">
      <c r="A63" s="107"/>
      <c r="B63" s="13" t="s">
        <v>73</v>
      </c>
      <c r="C63" s="21"/>
      <c r="D63" s="53" t="s">
        <v>66</v>
      </c>
    </row>
    <row r="64" spans="1:5" ht="125" thickTop="1" thickBot="1">
      <c r="A64" s="108" t="s">
        <v>93</v>
      </c>
      <c r="B64" s="109"/>
      <c r="C64" s="110"/>
      <c r="D64" s="63" t="s">
        <v>92</v>
      </c>
      <c r="E64" s="59"/>
    </row>
    <row r="65" spans="2:4" ht="15" thickTop="1">
      <c r="B65" s="4"/>
    </row>
    <row r="66" spans="2:4">
      <c r="B66" s="4"/>
      <c r="D66" s="5"/>
    </row>
    <row r="67" spans="2:4">
      <c r="B67" s="4"/>
      <c r="D67" s="5"/>
    </row>
    <row r="68" spans="2:4">
      <c r="B68" s="4"/>
      <c r="D68" s="5"/>
    </row>
    <row r="69" spans="2:4">
      <c r="D69" s="5"/>
    </row>
    <row r="73" spans="2:4">
      <c r="D73" s="5"/>
    </row>
    <row r="74" spans="2:4">
      <c r="D74" s="5"/>
    </row>
    <row r="77" spans="2:4">
      <c r="D77" s="5"/>
    </row>
    <row r="83" spans="4:4">
      <c r="D83" s="5"/>
    </row>
  </sheetData>
  <mergeCells count="21">
    <mergeCell ref="A12:D12"/>
    <mergeCell ref="A1:D1"/>
    <mergeCell ref="A2:D2"/>
    <mergeCell ref="A3:D3"/>
    <mergeCell ref="A4:D4"/>
    <mergeCell ref="A5:D5"/>
    <mergeCell ref="A6:D6"/>
    <mergeCell ref="A7:D7"/>
    <mergeCell ref="A8:D8"/>
    <mergeCell ref="A9:D9"/>
    <mergeCell ref="A10:D10"/>
    <mergeCell ref="A11:D11"/>
    <mergeCell ref="A53:A56"/>
    <mergeCell ref="A57:A63"/>
    <mergeCell ref="A64:C64"/>
    <mergeCell ref="A13:D13"/>
    <mergeCell ref="A14:C14"/>
    <mergeCell ref="A16:A26"/>
    <mergeCell ref="A27:A31"/>
    <mergeCell ref="A33:A36"/>
    <mergeCell ref="A37:A52"/>
  </mergeCells>
  <dataValidations disablePrompts="1" count="2">
    <dataValidation type="list" allowBlank="1" showInputMessage="1" showErrorMessage="1" promptTitle="接受，不接受" sqref="D35:D36 D39:D47 D54:D55" xr:uid="{7F60408F-CEE6-418A-8779-CBEB5B96A4C1}">
      <formula1>"接受/accept, 不接受/not accept"</formula1>
    </dataValidation>
    <dataValidation type="list" allowBlank="1" showInputMessage="1" showErrorMessage="1" sqref="D34" xr:uid="{2A29BB88-E869-42BB-9426-65893C484A60}">
      <formula1>"是/Yes, 否/No"</formula1>
    </dataValidation>
  </dataValidations>
  <pageMargins left="0.7" right="0.7" top="0.75" bottom="0.75" header="0.3" footer="0.3"/>
  <drawing r:id="rId1"/>
  <legacyDrawing r:id="rId2"/>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D8AC0B-2590-4D34-BC5E-BD246D101B2C}">
  <dimension ref="A1:M86"/>
  <sheetViews>
    <sheetView topLeftCell="A22" workbookViewId="0">
      <selection activeCell="B32" sqref="B32"/>
    </sheetView>
  </sheetViews>
  <sheetFormatPr defaultColWidth="9" defaultRowHeight="14.5"/>
  <cols>
    <col min="1" max="1" width="18.453125" style="1" customWidth="1"/>
    <col min="2" max="2" width="40.453125" style="2" customWidth="1"/>
    <col min="3" max="3" width="58.54296875" style="3" customWidth="1"/>
    <col min="4" max="4" width="122.81640625" customWidth="1"/>
  </cols>
  <sheetData>
    <row r="1" spans="1:5" ht="19" thickTop="1">
      <c r="A1" s="120" t="s">
        <v>76</v>
      </c>
      <c r="B1" s="121"/>
      <c r="C1" s="121"/>
      <c r="D1" s="122"/>
    </row>
    <row r="2" spans="1:5">
      <c r="A2" s="117" t="s">
        <v>77</v>
      </c>
      <c r="B2" s="118"/>
      <c r="C2" s="118"/>
      <c r="D2" s="119"/>
    </row>
    <row r="3" spans="1:5">
      <c r="A3" s="117" t="s">
        <v>87</v>
      </c>
      <c r="B3" s="118"/>
      <c r="C3" s="118"/>
      <c r="D3" s="119"/>
    </row>
    <row r="4" spans="1:5">
      <c r="A4" s="117" t="s">
        <v>79</v>
      </c>
      <c r="B4" s="118"/>
      <c r="C4" s="118"/>
      <c r="D4" s="119"/>
      <c r="E4" s="59"/>
    </row>
    <row r="5" spans="1:5" ht="36" customHeight="1">
      <c r="A5" s="123" t="s">
        <v>86</v>
      </c>
      <c r="B5" s="124"/>
      <c r="C5" s="124"/>
      <c r="D5" s="125"/>
      <c r="E5" s="59"/>
    </row>
    <row r="6" spans="1:5">
      <c r="A6" s="117" t="s">
        <v>80</v>
      </c>
      <c r="B6" s="118"/>
      <c r="C6" s="118"/>
      <c r="D6" s="119"/>
      <c r="E6" s="59"/>
    </row>
    <row r="7" spans="1:5">
      <c r="A7" s="126" t="s">
        <v>78</v>
      </c>
      <c r="B7" s="127"/>
      <c r="C7" s="127"/>
      <c r="D7" s="128"/>
      <c r="E7" s="59"/>
    </row>
    <row r="8" spans="1:5">
      <c r="A8" s="117" t="s">
        <v>81</v>
      </c>
      <c r="B8" s="118"/>
      <c r="C8" s="118"/>
      <c r="D8" s="119"/>
      <c r="E8" s="59"/>
    </row>
    <row r="9" spans="1:5">
      <c r="A9" s="129" t="s">
        <v>82</v>
      </c>
      <c r="B9" s="130"/>
      <c r="C9" s="130"/>
      <c r="D9" s="131"/>
      <c r="E9" s="59"/>
    </row>
    <row r="10" spans="1:5">
      <c r="A10" s="117" t="s">
        <v>83</v>
      </c>
      <c r="B10" s="118"/>
      <c r="C10" s="118"/>
      <c r="D10" s="119"/>
      <c r="E10" s="59"/>
    </row>
    <row r="11" spans="1:5">
      <c r="A11" s="129" t="s">
        <v>84</v>
      </c>
      <c r="B11" s="130"/>
      <c r="C11" s="130"/>
      <c r="D11" s="131"/>
      <c r="E11" s="59"/>
    </row>
    <row r="12" spans="1:5" ht="15" thickBot="1">
      <c r="A12" s="117" t="s">
        <v>85</v>
      </c>
      <c r="B12" s="118"/>
      <c r="C12" s="118"/>
      <c r="D12" s="119"/>
    </row>
    <row r="13" spans="1:5" ht="16" thickTop="1">
      <c r="A13" s="111" t="s">
        <v>88</v>
      </c>
      <c r="B13" s="112"/>
      <c r="C13" s="112"/>
      <c r="D13" s="113"/>
      <c r="E13" s="59"/>
    </row>
    <row r="14" spans="1:5" ht="15.5">
      <c r="A14" s="114" t="s">
        <v>91</v>
      </c>
      <c r="B14" s="114"/>
      <c r="C14" s="114"/>
      <c r="D14" s="58" t="s">
        <v>89</v>
      </c>
    </row>
    <row r="15" spans="1:5" ht="29.5" thickBot="1">
      <c r="A15" s="54"/>
      <c r="B15" s="55" t="s">
        <v>74</v>
      </c>
      <c r="C15" s="55" t="s">
        <v>75</v>
      </c>
      <c r="D15" s="56" t="s">
        <v>90</v>
      </c>
    </row>
    <row r="16" spans="1:5" ht="44" thickTop="1">
      <c r="A16" s="105" t="s">
        <v>259</v>
      </c>
      <c r="B16" s="85" t="s">
        <v>261</v>
      </c>
      <c r="C16" s="87" t="s">
        <v>260</v>
      </c>
      <c r="D16" s="33" t="s">
        <v>5</v>
      </c>
    </row>
    <row r="17" spans="1:13" ht="45" customHeight="1">
      <c r="A17" s="106"/>
      <c r="B17" s="65" t="s">
        <v>7</v>
      </c>
      <c r="C17" s="67" t="s">
        <v>112</v>
      </c>
      <c r="D17" s="45" t="s">
        <v>5</v>
      </c>
    </row>
    <row r="18" spans="1:13" ht="58">
      <c r="A18" s="106"/>
      <c r="B18" s="65" t="s">
        <v>129</v>
      </c>
      <c r="C18" s="89" t="s">
        <v>262</v>
      </c>
      <c r="D18" s="45" t="s">
        <v>5</v>
      </c>
    </row>
    <row r="19" spans="1:13" ht="43.5">
      <c r="A19" s="115"/>
      <c r="B19" s="65" t="s">
        <v>201</v>
      </c>
      <c r="C19" s="66" t="s">
        <v>10</v>
      </c>
      <c r="D19" s="45" t="s">
        <v>5</v>
      </c>
    </row>
    <row r="20" spans="1:13" ht="45" customHeight="1" thickBot="1">
      <c r="A20" s="116"/>
      <c r="B20" s="68" t="s">
        <v>263</v>
      </c>
      <c r="C20" s="68" t="s">
        <v>264</v>
      </c>
      <c r="D20" s="53" t="s">
        <v>5</v>
      </c>
    </row>
    <row r="21" spans="1:13" ht="45" customHeight="1" thickTop="1">
      <c r="A21" s="105" t="s">
        <v>236</v>
      </c>
      <c r="B21" s="65" t="s">
        <v>265</v>
      </c>
      <c r="C21" s="85" t="s">
        <v>270</v>
      </c>
      <c r="D21" s="45" t="s">
        <v>5</v>
      </c>
    </row>
    <row r="22" spans="1:13" ht="45" customHeight="1">
      <c r="A22" s="106"/>
      <c r="B22" s="65" t="s">
        <v>266</v>
      </c>
      <c r="C22" s="66" t="s">
        <v>271</v>
      </c>
      <c r="D22" s="45" t="s">
        <v>5</v>
      </c>
    </row>
    <row r="23" spans="1:13" ht="45" customHeight="1">
      <c r="A23" s="106"/>
      <c r="B23" s="65" t="s">
        <v>267</v>
      </c>
      <c r="C23" s="82" t="s">
        <v>272</v>
      </c>
      <c r="D23" s="45" t="s">
        <v>5</v>
      </c>
    </row>
    <row r="24" spans="1:13" ht="45" customHeight="1">
      <c r="A24" s="106"/>
      <c r="B24" s="65" t="s">
        <v>268</v>
      </c>
      <c r="C24" s="84" t="s">
        <v>273</v>
      </c>
      <c r="D24" s="45" t="s">
        <v>5</v>
      </c>
    </row>
    <row r="25" spans="1:13" ht="45" customHeight="1" thickBot="1">
      <c r="A25" s="107"/>
      <c r="B25" s="65" t="s">
        <v>269</v>
      </c>
      <c r="C25" s="68" t="s">
        <v>274</v>
      </c>
      <c r="D25" s="45" t="s">
        <v>5</v>
      </c>
    </row>
    <row r="26" spans="1:13" ht="45" customHeight="1" thickTop="1">
      <c r="A26" s="105" t="s">
        <v>11</v>
      </c>
      <c r="B26" s="85" t="s">
        <v>275</v>
      </c>
      <c r="C26" s="67" t="s">
        <v>278</v>
      </c>
      <c r="D26" s="33" t="s">
        <v>5</v>
      </c>
      <c r="M26" s="9"/>
    </row>
    <row r="27" spans="1:13" ht="45" customHeight="1">
      <c r="A27" s="106"/>
      <c r="B27" s="67" t="s">
        <v>129</v>
      </c>
      <c r="C27" s="67" t="s">
        <v>316</v>
      </c>
      <c r="D27" s="57" t="s">
        <v>5</v>
      </c>
      <c r="M27" s="9"/>
    </row>
    <row r="28" spans="1:13" ht="45" customHeight="1">
      <c r="A28" s="106"/>
      <c r="B28" s="67" t="s">
        <v>276</v>
      </c>
      <c r="C28" s="67" t="s">
        <v>112</v>
      </c>
      <c r="D28" s="57" t="s">
        <v>5</v>
      </c>
      <c r="M28" s="9"/>
    </row>
    <row r="29" spans="1:13" ht="45" customHeight="1">
      <c r="A29" s="106"/>
      <c r="B29" s="67" t="s">
        <v>201</v>
      </c>
      <c r="C29" s="67" t="s">
        <v>279</v>
      </c>
      <c r="D29" s="57" t="s">
        <v>5</v>
      </c>
      <c r="M29" s="9"/>
    </row>
    <row r="30" spans="1:13" ht="45" customHeight="1" thickBot="1">
      <c r="A30" s="106"/>
      <c r="B30" s="68" t="s">
        <v>277</v>
      </c>
      <c r="C30" s="68" t="s">
        <v>280</v>
      </c>
      <c r="D30" s="53" t="s">
        <v>5</v>
      </c>
      <c r="M30" s="9"/>
    </row>
    <row r="31" spans="1:13" ht="45" customHeight="1" thickTop="1">
      <c r="A31" s="105" t="s">
        <v>281</v>
      </c>
      <c r="B31" s="85" t="s">
        <v>137</v>
      </c>
      <c r="C31" s="90" t="s">
        <v>136</v>
      </c>
      <c r="D31" s="57" t="s">
        <v>5</v>
      </c>
      <c r="M31" s="9"/>
    </row>
    <row r="32" spans="1:13" ht="45" customHeight="1">
      <c r="A32" s="106"/>
      <c r="B32" s="66" t="s">
        <v>138</v>
      </c>
      <c r="C32" s="66" t="s">
        <v>298</v>
      </c>
      <c r="D32" s="57" t="s">
        <v>5</v>
      </c>
      <c r="M32" s="9"/>
    </row>
    <row r="33" spans="1:13" ht="45" customHeight="1">
      <c r="A33" s="106"/>
      <c r="B33" s="66" t="s">
        <v>139</v>
      </c>
      <c r="C33" s="66" t="s">
        <v>140</v>
      </c>
      <c r="D33" s="57" t="s">
        <v>5</v>
      </c>
      <c r="M33" s="9"/>
    </row>
    <row r="34" spans="1:13" ht="45" customHeight="1" thickBot="1">
      <c r="A34" s="107"/>
      <c r="B34" s="82" t="s">
        <v>141</v>
      </c>
      <c r="C34" s="97" t="s">
        <v>112</v>
      </c>
      <c r="D34" s="57" t="s">
        <v>5</v>
      </c>
      <c r="M34" s="9"/>
    </row>
    <row r="35" spans="1:13" ht="44.5" thickTop="1" thickBot="1">
      <c r="A35" s="31" t="s">
        <v>142</v>
      </c>
      <c r="B35" s="72"/>
      <c r="C35" s="73"/>
      <c r="D35" s="74" t="s">
        <v>12</v>
      </c>
    </row>
    <row r="36" spans="1:13" ht="44" thickTop="1">
      <c r="A36" s="105" t="s">
        <v>0</v>
      </c>
      <c r="B36" s="75" t="s">
        <v>13</v>
      </c>
      <c r="C36" s="16" t="s">
        <v>144</v>
      </c>
      <c r="D36" s="76" t="s">
        <v>145</v>
      </c>
    </row>
    <row r="37" spans="1:13" ht="29">
      <c r="A37" s="115"/>
      <c r="B37" s="77" t="s">
        <v>14</v>
      </c>
      <c r="C37" s="30" t="s">
        <v>15</v>
      </c>
      <c r="D37" s="7"/>
    </row>
    <row r="38" spans="1:13" ht="319">
      <c r="A38" s="115"/>
      <c r="B38" s="78" t="s">
        <v>17</v>
      </c>
      <c r="C38" s="18" t="s">
        <v>16</v>
      </c>
      <c r="D38" s="6"/>
    </row>
    <row r="39" spans="1:13" ht="189" thickBot="1">
      <c r="A39" s="116"/>
      <c r="B39" s="68" t="s">
        <v>18</v>
      </c>
      <c r="C39" s="28" t="s">
        <v>19</v>
      </c>
      <c r="D39" s="64"/>
    </row>
    <row r="40" spans="1:13" ht="29.5" thickTop="1">
      <c r="A40" s="106" t="s">
        <v>1</v>
      </c>
      <c r="B40" s="77" t="s">
        <v>20</v>
      </c>
      <c r="C40" s="29" t="s">
        <v>22</v>
      </c>
      <c r="D40" s="76" t="s">
        <v>24</v>
      </c>
    </row>
    <row r="41" spans="1:13" ht="29">
      <c r="A41" s="115"/>
      <c r="B41" s="78" t="s">
        <v>21</v>
      </c>
      <c r="C41" s="18" t="s">
        <v>23</v>
      </c>
      <c r="D41" s="71" t="s">
        <v>25</v>
      </c>
    </row>
    <row r="42" spans="1:13" ht="217.5">
      <c r="A42" s="115"/>
      <c r="B42" s="66" t="s">
        <v>26</v>
      </c>
      <c r="C42" s="66" t="s">
        <v>27</v>
      </c>
      <c r="D42" s="6"/>
    </row>
    <row r="43" spans="1:13" ht="43.5">
      <c r="A43" s="115"/>
      <c r="B43" s="66" t="s">
        <v>28</v>
      </c>
      <c r="C43" s="66" t="s">
        <v>29</v>
      </c>
      <c r="D43" s="6"/>
    </row>
    <row r="44" spans="1:13" ht="29">
      <c r="A44" s="115"/>
      <c r="B44" s="66" t="s">
        <v>30</v>
      </c>
      <c r="C44" s="66" t="s">
        <v>31</v>
      </c>
      <c r="D44" s="6"/>
    </row>
    <row r="45" spans="1:13" ht="116">
      <c r="A45" s="115"/>
      <c r="B45" s="66" t="s">
        <v>32</v>
      </c>
      <c r="C45" s="66" t="s">
        <v>33</v>
      </c>
      <c r="D45" s="6"/>
    </row>
    <row r="46" spans="1:13" ht="43.5">
      <c r="A46" s="115"/>
      <c r="B46" s="66" t="s">
        <v>34</v>
      </c>
      <c r="C46" s="66" t="s">
        <v>35</v>
      </c>
      <c r="D46" s="6"/>
    </row>
    <row r="47" spans="1:13" ht="333.5">
      <c r="A47" s="115"/>
      <c r="B47" s="66" t="s">
        <v>36</v>
      </c>
      <c r="C47" s="66" t="s">
        <v>37</v>
      </c>
      <c r="D47" s="6"/>
    </row>
    <row r="48" spans="1:13" ht="174">
      <c r="A48" s="115"/>
      <c r="B48" s="66" t="s">
        <v>38</v>
      </c>
      <c r="C48" s="66" t="s">
        <v>39</v>
      </c>
      <c r="D48" s="6"/>
    </row>
    <row r="49" spans="1:4" ht="87">
      <c r="A49" s="115"/>
      <c r="B49" s="66" t="s">
        <v>40</v>
      </c>
      <c r="C49" s="65" t="s">
        <v>41</v>
      </c>
      <c r="D49" s="6"/>
    </row>
    <row r="50" spans="1:4" ht="72.5">
      <c r="A50" s="115"/>
      <c r="B50" s="66" t="s">
        <v>42</v>
      </c>
      <c r="C50" s="70" t="s">
        <v>43</v>
      </c>
      <c r="D50" s="6"/>
    </row>
    <row r="51" spans="1:4" ht="43.5">
      <c r="A51" s="115"/>
      <c r="B51" s="78" t="s">
        <v>44</v>
      </c>
      <c r="C51" s="66" t="s">
        <v>45</v>
      </c>
      <c r="D51" s="45" t="s">
        <v>46</v>
      </c>
    </row>
    <row r="52" spans="1:4" ht="43.5">
      <c r="A52" s="115"/>
      <c r="B52" s="17" t="s">
        <v>47</v>
      </c>
      <c r="C52" s="19">
        <v>0.01</v>
      </c>
      <c r="D52" s="47" t="s">
        <v>48</v>
      </c>
    </row>
    <row r="53" spans="1:4" ht="29">
      <c r="A53" s="115"/>
      <c r="B53" s="20" t="s">
        <v>49</v>
      </c>
      <c r="C53" s="19">
        <v>0.02</v>
      </c>
      <c r="D53" s="47" t="s">
        <v>48</v>
      </c>
    </row>
    <row r="54" spans="1:4" ht="43.5">
      <c r="A54" s="115"/>
      <c r="B54" s="17" t="s">
        <v>50</v>
      </c>
      <c r="C54" s="12" t="s">
        <v>51</v>
      </c>
      <c r="D54" s="45" t="s">
        <v>52</v>
      </c>
    </row>
    <row r="55" spans="1:4" ht="29.5" thickBot="1">
      <c r="A55" s="116"/>
      <c r="B55" s="48" t="s">
        <v>53</v>
      </c>
      <c r="C55" s="21" t="s">
        <v>223</v>
      </c>
      <c r="D55" s="79" t="s">
        <v>55</v>
      </c>
    </row>
    <row r="56" spans="1:4" ht="58.5" thickTop="1">
      <c r="A56" s="105" t="s">
        <v>2</v>
      </c>
      <c r="B56" s="15" t="s">
        <v>56</v>
      </c>
      <c r="C56" s="22" t="s">
        <v>57</v>
      </c>
      <c r="D56" s="80" t="s">
        <v>58</v>
      </c>
    </row>
    <row r="57" spans="1:4" ht="43.5">
      <c r="A57" s="106"/>
      <c r="B57" s="14" t="s">
        <v>59</v>
      </c>
      <c r="C57" s="14" t="s">
        <v>60</v>
      </c>
      <c r="D57" s="6"/>
    </row>
    <row r="58" spans="1:4" ht="29">
      <c r="A58" s="106"/>
      <c r="B58" s="14" t="s">
        <v>61</v>
      </c>
      <c r="C58" s="23" t="s">
        <v>62</v>
      </c>
      <c r="D58" s="6"/>
    </row>
    <row r="59" spans="1:4" ht="29.5" thickBot="1">
      <c r="A59" s="107"/>
      <c r="B59" s="24" t="s">
        <v>63</v>
      </c>
      <c r="C59" s="25"/>
      <c r="D59" s="52" t="s">
        <v>66</v>
      </c>
    </row>
    <row r="60" spans="1:4" ht="58.5" thickTop="1">
      <c r="A60" s="105" t="s">
        <v>3</v>
      </c>
      <c r="B60" s="10" t="s">
        <v>64</v>
      </c>
      <c r="C60" s="22"/>
      <c r="D60" s="51" t="s">
        <v>65</v>
      </c>
    </row>
    <row r="61" spans="1:4" ht="58">
      <c r="A61" s="106"/>
      <c r="B61" s="12" t="s">
        <v>67</v>
      </c>
      <c r="C61" s="26"/>
      <c r="D61" s="8" t="s">
        <v>68</v>
      </c>
    </row>
    <row r="62" spans="1:4" ht="58">
      <c r="A62" s="106"/>
      <c r="B62" s="27" t="s">
        <v>69</v>
      </c>
      <c r="C62" s="26"/>
      <c r="D62" s="8" t="s">
        <v>66</v>
      </c>
    </row>
    <row r="63" spans="1:4" ht="101.5">
      <c r="A63" s="106"/>
      <c r="B63" s="12" t="s">
        <v>70</v>
      </c>
      <c r="C63" s="26"/>
      <c r="D63" s="8" t="s">
        <v>66</v>
      </c>
    </row>
    <row r="64" spans="1:4" ht="58">
      <c r="A64" s="106"/>
      <c r="B64" s="12" t="s">
        <v>71</v>
      </c>
      <c r="C64" s="26"/>
      <c r="D64" s="8" t="s">
        <v>66</v>
      </c>
    </row>
    <row r="65" spans="1:5" ht="72.5">
      <c r="A65" s="106"/>
      <c r="B65" s="12" t="s">
        <v>72</v>
      </c>
      <c r="C65" s="26"/>
      <c r="D65" s="8" t="s">
        <v>66</v>
      </c>
    </row>
    <row r="66" spans="1:5" ht="73" thickBot="1">
      <c r="A66" s="107"/>
      <c r="B66" s="13" t="s">
        <v>73</v>
      </c>
      <c r="C66" s="21"/>
      <c r="D66" s="53" t="s">
        <v>66</v>
      </c>
    </row>
    <row r="67" spans="1:5" ht="125" thickTop="1" thickBot="1">
      <c r="A67" s="108" t="s">
        <v>93</v>
      </c>
      <c r="B67" s="109"/>
      <c r="C67" s="110"/>
      <c r="D67" s="63" t="s">
        <v>92</v>
      </c>
      <c r="E67" s="59"/>
    </row>
    <row r="68" spans="1:5" ht="15" thickTop="1">
      <c r="B68" s="4"/>
    </row>
    <row r="69" spans="1:5">
      <c r="B69" s="4"/>
      <c r="D69" s="5"/>
    </row>
    <row r="70" spans="1:5">
      <c r="B70" s="4"/>
      <c r="D70" s="5"/>
    </row>
    <row r="71" spans="1:5">
      <c r="B71" s="4"/>
      <c r="D71" s="5"/>
    </row>
    <row r="72" spans="1:5">
      <c r="D72" s="5"/>
    </row>
    <row r="76" spans="1:5">
      <c r="D76" s="5"/>
    </row>
    <row r="77" spans="1:5">
      <c r="D77" s="5"/>
    </row>
    <row r="80" spans="1:5">
      <c r="D80" s="5"/>
    </row>
    <row r="86" spans="4:4">
      <c r="D86" s="5"/>
    </row>
  </sheetData>
  <mergeCells count="23">
    <mergeCell ref="A12:D12"/>
    <mergeCell ref="A1:D1"/>
    <mergeCell ref="A2:D2"/>
    <mergeCell ref="A3:D3"/>
    <mergeCell ref="A4:D4"/>
    <mergeCell ref="A5:D5"/>
    <mergeCell ref="A6:D6"/>
    <mergeCell ref="A7:D7"/>
    <mergeCell ref="A8:D8"/>
    <mergeCell ref="A9:D9"/>
    <mergeCell ref="A10:D10"/>
    <mergeCell ref="A11:D11"/>
    <mergeCell ref="A13:D13"/>
    <mergeCell ref="A14:C14"/>
    <mergeCell ref="A16:A20"/>
    <mergeCell ref="A26:A30"/>
    <mergeCell ref="A36:A39"/>
    <mergeCell ref="A56:A59"/>
    <mergeCell ref="A60:A66"/>
    <mergeCell ref="A67:C67"/>
    <mergeCell ref="A21:A25"/>
    <mergeCell ref="A31:A34"/>
    <mergeCell ref="A40:A55"/>
  </mergeCells>
  <dataValidations count="2">
    <dataValidation type="list" allowBlank="1" showInputMessage="1" showErrorMessage="1" sqref="D37" xr:uid="{D2A1A87F-1FDC-4478-B856-F7F6FDBE173E}">
      <formula1>"是/Yes, 否/No"</formula1>
    </dataValidation>
    <dataValidation type="list" allowBlank="1" showInputMessage="1" showErrorMessage="1" promptTitle="接受，不接受" sqref="D38:D39 D42:D50 D57:D58" xr:uid="{E82B886D-544F-42A4-8833-5211C316A33A}">
      <formula1>"接受/accept, 不接受/not accept"</formula1>
    </dataValidation>
  </dataValidations>
  <pageMargins left="0.7" right="0.7" top="0.75" bottom="0.75" header="0.3" footer="0.3"/>
  <drawing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a283e0b-db31-4043-a2ef-b80661bf084a" xsi:nil="true"/>
    <ga975397408f43e4b84ec8e5a598e523 xmlns="ca283e0b-db31-4043-a2ef-b80661bf084a">
      <Terms xmlns="http://schemas.microsoft.com/office/infopath/2007/PartnerControls"/>
    </ga975397408f43e4b84ec8e5a598e523>
    <k8c968e8c72a4eda96b7e8fdbe192be2 xmlns="ca283e0b-db31-4043-a2ef-b80661bf084a">
      <Terms xmlns="http://schemas.microsoft.com/office/infopath/2007/PartnerControls"/>
    </k8c968e8c72a4eda96b7e8fdbe192be2>
    <j169e817e0ee4eb8974e6fc4a2762909 xmlns="ca283e0b-db31-4043-a2ef-b80661bf084a">
      <Terms xmlns="http://schemas.microsoft.com/office/infopath/2007/PartnerControls"/>
    </j169e817e0ee4eb8974e6fc4a2762909>
    <DateTransmittedEmail xmlns="ca283e0b-db31-4043-a2ef-b80661bf084a" xsi:nil="true"/>
    <ContentStatus xmlns="ca283e0b-db31-4043-a2ef-b80661bf084a" xsi:nil="true"/>
    <SenderEmail xmlns="ca283e0b-db31-4043-a2ef-b80661bf084a" xsi:nil="true"/>
    <ContentLanguage xmlns="ca283e0b-db31-4043-a2ef-b80661bf084a" xsi:nil="true"/>
    <j048a4f9aaad4a8990a1d5e5f53cb451 xmlns="ca283e0b-db31-4043-a2ef-b80661bf084a">
      <Terms xmlns="http://schemas.microsoft.com/office/infopath/2007/PartnerControls"/>
    </j048a4f9aaad4a8990a1d5e5f53cb451>
    <h6a71f3e574e4344bc34f3fc9dd20054 xmlns="ca283e0b-db31-4043-a2ef-b80661bf084a">
      <Terms xmlns="http://schemas.microsoft.com/office/infopath/2007/PartnerControls"/>
    </h6a71f3e574e4344bc34f3fc9dd20054>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documentManagement>
</p:properties>
</file>

<file path=customXml/item4.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7591EDFB7A495749BA8AE702E1B82D02" ma:contentTypeVersion="4" ma:contentTypeDescription="" ma:contentTypeScope="" ma:versionID="2081ffff883e762860a8622982ae1916">
  <xsd:schema xmlns:xsd="http://www.w3.org/2001/XMLSchema" xmlns:xs="http://www.w3.org/2001/XMLSchema" xmlns:p="http://schemas.microsoft.com/office/2006/metadata/properties" xmlns:ns2="ca283e0b-db31-4043-a2ef-b80661bf084a" xmlns:ns3="http://schemas.microsoft.com/sharepoint.v3" targetNamespace="http://schemas.microsoft.com/office/2006/metadata/properties" ma:root="true" ma:fieldsID="b625ecf2eaeafca441d1272543753447" ns2:_="" ns3:_="">
    <xsd:import namespace="ca283e0b-db31-4043-a2ef-b80661bf084a"/>
    <xsd:import namespace="http://schemas.microsoft.com/sharepoint.v3"/>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format="RadioButtons" ma:internalName="ContentLanguage" ma:readOnly="fals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readOnly="false" ma:default=""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readOnly="fals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a7067206-4f56-41ca-a80f-a418e50315cc}" ma:internalName="TaxCatchAllLabel" ma:readOnly="true" ma:showField="CatchAllDataLabel" ma:web="a212c6d4-7ac8-40f4-8cef-c82c65830871">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a7067206-4f56-41ca-a80f-a418e50315cc}" ma:internalName="TaxCatchAll" ma:showField="CatchAllData" ma:web="a212c6d4-7ac8-40f4-8cef-c82c65830871">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readOnly="false"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3f51738-d318-4883-9d64-4f0bd0ccc55e" ContentTypeId="0x0101009BA85F8052A6DA4FA3E31FF9F74C6970" PreviousValue="false"/>
</file>

<file path=customXml/itemProps1.xml><?xml version="1.0" encoding="utf-8"?>
<ds:datastoreItem xmlns:ds="http://schemas.openxmlformats.org/officeDocument/2006/customXml" ds:itemID="{C969330A-DF23-4075-AE34-33DBE296532C}">
  <ds:schemaRefs>
    <ds:schemaRef ds:uri="http://schemas.microsoft.com/office/2006/metadata/customXsn"/>
  </ds:schemaRefs>
</ds:datastoreItem>
</file>

<file path=customXml/itemProps2.xml><?xml version="1.0" encoding="utf-8"?>
<ds:datastoreItem xmlns:ds="http://schemas.openxmlformats.org/officeDocument/2006/customXml" ds:itemID="{6D4F1576-2A92-4648-9BD2-6D79CFE70EDE}">
  <ds:schemaRefs>
    <ds:schemaRef ds:uri="http://schemas.microsoft.com/sharepoint/v3/contenttype/forms"/>
  </ds:schemaRefs>
</ds:datastoreItem>
</file>

<file path=customXml/itemProps3.xml><?xml version="1.0" encoding="utf-8"?>
<ds:datastoreItem xmlns:ds="http://schemas.openxmlformats.org/officeDocument/2006/customXml" ds:itemID="{792F17F2-939E-4D35-8F9D-7D63A011A22B}">
  <ds:schemaRefs>
    <ds:schemaRef ds:uri="http://purl.org/dc/dcmitype/"/>
    <ds:schemaRef ds:uri="http://purl.org/dc/elements/1.1/"/>
    <ds:schemaRef ds:uri="http://schemas.microsoft.com/office/2006/documentManagement/types"/>
    <ds:schemaRef ds:uri="http://schemas.microsoft.com/sharepoint.v3"/>
    <ds:schemaRef ds:uri="http://purl.org/dc/terms/"/>
    <ds:schemaRef ds:uri="http://schemas.microsoft.com/office/infopath/2007/PartnerControls"/>
    <ds:schemaRef ds:uri="http://schemas.openxmlformats.org/package/2006/metadata/core-properties"/>
    <ds:schemaRef ds:uri="ca283e0b-db31-4043-a2ef-b80661bf084a"/>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64E5DF6E-9333-412F-9468-A3CE4A43B5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283e0b-db31-4043-a2ef-b80661bf084a"/>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C56A768-B561-4671-89FD-8B0B43568581}">
  <ds:schemaRefs>
    <ds:schemaRef ds:uri="Microsoft.SharePoint.Taxonomy.ContentTypeSync"/>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Mandatory Requirements</vt:lpstr>
      <vt:lpstr>Titanium cup</vt:lpstr>
      <vt:lpstr>Glass mug</vt:lpstr>
      <vt:lpstr>Kangkang plush doll</vt:lpstr>
      <vt:lpstr>Anan Keychain</vt:lpstr>
      <vt:lpstr>Big size thermal mug</vt:lpstr>
      <vt:lpstr>Silicone cup lid</vt:lpstr>
      <vt:lpstr>large capacity canvas bag</vt:lpstr>
      <vt:lpstr>rPET foldable travel bag</vt:lpstr>
      <vt:lpstr>Recycled foldable shopping bag</vt:lpstr>
      <vt:lpstr>Stainless steel cutlery</vt:lpstr>
      <vt:lpstr>Mini school bag keychain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Qiang Wang</dc:creator>
  <cp:keywords/>
  <dc:description/>
  <cp:lastModifiedBy>Ping Nie</cp:lastModifiedBy>
  <cp:revision/>
  <dcterms:created xsi:type="dcterms:W3CDTF">2015-06-05T18:17:00Z</dcterms:created>
  <dcterms:modified xsi:type="dcterms:W3CDTF">2026-10-30T03:16:28Z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0x0101009BA85F8052A6DA4FA3E31FF9F74C6970007591EDFB7A495749BA8AE702E1B82D02</vt:lpwstr>
  </property>
  <property fmtid="{D5CDD505-2E9C-101B-9397-08002B2CF9AE}" pid="3" name="SystemDTAC">
    <vt:lpwstr/>
  </property>
  <property fmtid="{D5CDD505-2E9C-101B-9397-08002B2CF9AE}" pid="4" name="Topic">
    <vt:lpwstr/>
  </property>
  <property fmtid="{D5CDD505-2E9C-101B-9397-08002B2CF9AE}" pid="5" name="MediaServiceImageTags">
    <vt:lpwstr/>
  </property>
  <property fmtid="{D5CDD505-2E9C-101B-9397-08002B2CF9AE}" pid="6" name="OfficeDivision">
    <vt:lpwstr/>
  </property>
  <property fmtid="{D5CDD505-2E9C-101B-9397-08002B2CF9AE}" pid="7" name="CriticalForLongTermRetention">
    <vt:lpwstr/>
  </property>
  <property fmtid="{D5CDD505-2E9C-101B-9397-08002B2CF9AE}" pid="8" name="DocumentType">
    <vt:lpwstr/>
  </property>
  <property fmtid="{D5CDD505-2E9C-101B-9397-08002B2CF9AE}" pid="9" name="GeographicScope">
    <vt:lpwstr/>
  </property>
  <property fmtid="{D5CDD505-2E9C-101B-9397-08002B2CF9AE}" pid="10" name="lcf76f155ced4ddcb4097134ff3c332f">
    <vt:lpwstr/>
  </property>
  <property fmtid="{D5CDD505-2E9C-101B-9397-08002B2CF9AE}" pid="11" name="ICV">
    <vt:lpwstr>49CBB29DB2834461B361F2FF09BCD2F6_12</vt:lpwstr>
  </property>
  <property fmtid="{D5CDD505-2E9C-101B-9397-08002B2CF9AE}" pid="12" name="KSOProductBuildVer">
    <vt:lpwstr>2052-12.1.0.21541</vt:lpwstr>
  </property>
</Properties>
</file>